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customXml/itemProps1.xml" ContentType="application/vnd.openxmlformats-officedocument.customXmlProperties+xml"/>
  <Override PartName="/ppt/notesMasters/notesMaster1.xml" ContentType="application/vnd.openxmlformats-officedocument.presentationml.notesMaster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docMetadata/LabelInfo.xml" ContentType="application/vnd.ms-office.classificationlabels+xml"/>
  <Override PartName="/ppt/changesInfos/changesInfo1.xml" ContentType="application/vnd.ms-powerpoint.changesinfo+xml"/>
  <Override PartName="/ppt/revisionInfo.xml" ContentType="application/vnd.ms-powerpoint.revisioninfo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3"/>
  </p:sldMasterIdLst>
  <p:notesMasterIdLst>
    <p:notesMasterId r:id="rId17"/>
  </p:notesMasterIdLst>
  <p:sldIdLst>
    <p:sldId id="258" r:id="rId4"/>
    <p:sldId id="286" r:id="rId5"/>
    <p:sldId id="287" r:id="rId6"/>
    <p:sldId id="289" r:id="rId7"/>
    <p:sldId id="288" r:id="rId8"/>
    <p:sldId id="269" r:id="rId9"/>
    <p:sldId id="294" r:id="rId10"/>
    <p:sldId id="290" r:id="rId11"/>
    <p:sldId id="291" r:id="rId12"/>
    <p:sldId id="292" r:id="rId13"/>
    <p:sldId id="285" r:id="rId14"/>
    <p:sldId id="293" r:id="rId15"/>
    <p:sldId id="277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825"/>
    <a:srgbClr val="1A5EAB"/>
    <a:srgbClr val="5B5C60"/>
    <a:srgbClr val="737C81"/>
    <a:srgbClr val="EEEEEE"/>
    <a:srgbClr val="2060A9"/>
    <a:srgbClr val="1894D5"/>
    <a:srgbClr val="81CCED"/>
    <a:srgbClr val="387C58"/>
    <a:srgbClr val="4FA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65546B-3A86-42C4-8C55-34BA712D4943}" v="27" dt="2026-04-15T00:34:27.71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 Regular"/>
          <a:ea typeface="Proxima Nova Regular"/>
          <a:cs typeface="Proxima Nova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4741"/>
  </p:normalViewPr>
  <p:slideViewPr>
    <p:cSldViewPr snapToGrid="0" snapToObjects="1">
      <p:cViewPr>
        <p:scale>
          <a:sx n="35" d="100"/>
          <a:sy n="35" d="100"/>
        </p:scale>
        <p:origin x="11" y="-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Funk" userId="aa3249d4-5b67-4e42-b028-e26d35100305" providerId="ADAL" clId="{C05AAA7C-846D-43F1-9911-7F9A76E9D892}"/>
    <pc:docChg chg="undo custSel addSld delSld modSld sldOrd">
      <pc:chgData name="Jason Funk" userId="aa3249d4-5b67-4e42-b028-e26d35100305" providerId="ADAL" clId="{C05AAA7C-846D-43F1-9911-7F9A76E9D892}" dt="2026-04-15T00:36:37.702" v="3131" actId="1076"/>
      <pc:docMkLst>
        <pc:docMk/>
      </pc:docMkLst>
      <pc:sldChg chg="addSp modSp mod">
        <pc:chgData name="Jason Funk" userId="aa3249d4-5b67-4e42-b028-e26d35100305" providerId="ADAL" clId="{C05AAA7C-846D-43F1-9911-7F9A76E9D892}" dt="2026-04-14T17:42:02.278" v="2844" actId="6549"/>
        <pc:sldMkLst>
          <pc:docMk/>
          <pc:sldMk cId="3194660392" sldId="258"/>
        </pc:sldMkLst>
        <pc:spChg chg="add mod">
          <ac:chgData name="Jason Funk" userId="aa3249d4-5b67-4e42-b028-e26d35100305" providerId="ADAL" clId="{C05AAA7C-846D-43F1-9911-7F9A76E9D892}" dt="2026-04-13T20:45:02.769" v="569" actId="6549"/>
          <ac:spMkLst>
            <pc:docMk/>
            <pc:sldMk cId="3194660392" sldId="258"/>
            <ac:spMk id="2" creationId="{497C1A42-2E4C-CD3A-B732-A51C7737D453}"/>
          </ac:spMkLst>
        </pc:spChg>
        <pc:spChg chg="mod">
          <ac:chgData name="Jason Funk" userId="aa3249d4-5b67-4e42-b028-e26d35100305" providerId="ADAL" clId="{C05AAA7C-846D-43F1-9911-7F9A76E9D892}" dt="2026-04-13T20:40:36.276" v="398" actId="1076"/>
          <ac:spMkLst>
            <pc:docMk/>
            <pc:sldMk cId="3194660392" sldId="258"/>
            <ac:spMk id="6" creationId="{7BC62542-5ED7-2941-9ABB-B587A200850F}"/>
          </ac:spMkLst>
        </pc:spChg>
        <pc:spChg chg="mod">
          <ac:chgData name="Jason Funk" userId="aa3249d4-5b67-4e42-b028-e26d35100305" providerId="ADAL" clId="{C05AAA7C-846D-43F1-9911-7F9A76E9D892}" dt="2026-04-14T17:42:02.278" v="2844" actId="6549"/>
          <ac:spMkLst>
            <pc:docMk/>
            <pc:sldMk cId="3194660392" sldId="258"/>
            <ac:spMk id="7" creationId="{B9E090F1-D31A-4444-88F2-966047D53351}"/>
          </ac:spMkLst>
        </pc:spChg>
        <pc:spChg chg="mod">
          <ac:chgData name="Jason Funk" userId="aa3249d4-5b67-4e42-b028-e26d35100305" providerId="ADAL" clId="{C05AAA7C-846D-43F1-9911-7F9A76E9D892}" dt="2026-04-13T20:41:44.332" v="474" actId="1076"/>
          <ac:spMkLst>
            <pc:docMk/>
            <pc:sldMk cId="3194660392" sldId="258"/>
            <ac:spMk id="9" creationId="{2FE24B18-638B-A949-A7A4-56272EE3F8DD}"/>
          </ac:spMkLst>
        </pc:spChg>
      </pc:sldChg>
      <pc:sldChg chg="addSp delSp modSp mod">
        <pc:chgData name="Jason Funk" userId="aa3249d4-5b67-4e42-b028-e26d35100305" providerId="ADAL" clId="{C05AAA7C-846D-43F1-9911-7F9A76E9D892}" dt="2026-04-13T17:31:25.164" v="332" actId="14100"/>
        <pc:sldMkLst>
          <pc:docMk/>
          <pc:sldMk cId="3428475044" sldId="269"/>
        </pc:sldMkLst>
        <pc:spChg chg="mod">
          <ac:chgData name="Jason Funk" userId="aa3249d4-5b67-4e42-b028-e26d35100305" providerId="ADAL" clId="{C05AAA7C-846D-43F1-9911-7F9A76E9D892}" dt="2026-04-12T23:49:25.349" v="35" actId="27636"/>
          <ac:spMkLst>
            <pc:docMk/>
            <pc:sldMk cId="3428475044" sldId="269"/>
            <ac:spMk id="2" creationId="{91596C4C-4BF0-1242-B8E8-E30CAB023922}"/>
          </ac:spMkLst>
        </pc:spChg>
        <pc:spChg chg="add mod">
          <ac:chgData name="Jason Funk" userId="aa3249d4-5b67-4e42-b028-e26d35100305" providerId="ADAL" clId="{C05AAA7C-846D-43F1-9911-7F9A76E9D892}" dt="2026-04-13T17:31:25.164" v="332" actId="14100"/>
          <ac:spMkLst>
            <pc:docMk/>
            <pc:sldMk cId="3428475044" sldId="269"/>
            <ac:spMk id="5" creationId="{AB835A49-255F-3D75-BC5C-2A83EDA75A69}"/>
          </ac:spMkLst>
        </pc:spChg>
        <pc:picChg chg="add mod">
          <ac:chgData name="Jason Funk" userId="aa3249d4-5b67-4e42-b028-e26d35100305" providerId="ADAL" clId="{C05AAA7C-846D-43F1-9911-7F9A76E9D892}" dt="2026-04-12T23:49:45.695" v="37" actId="14100"/>
          <ac:picMkLst>
            <pc:docMk/>
            <pc:sldMk cId="3428475044" sldId="269"/>
            <ac:picMk id="4" creationId="{57A3924F-BD23-C1FB-A9DF-86FF0468838E}"/>
          </ac:picMkLst>
        </pc:picChg>
      </pc:sldChg>
      <pc:sldChg chg="del">
        <pc:chgData name="Jason Funk" userId="aa3249d4-5b67-4e42-b028-e26d35100305" providerId="ADAL" clId="{C05AAA7C-846D-43F1-9911-7F9A76E9D892}" dt="2026-04-14T03:20:14.367" v="759" actId="47"/>
        <pc:sldMkLst>
          <pc:docMk/>
          <pc:sldMk cId="1063942667" sldId="270"/>
        </pc:sldMkLst>
      </pc:sldChg>
      <pc:sldChg chg="del">
        <pc:chgData name="Jason Funk" userId="aa3249d4-5b67-4e42-b028-e26d35100305" providerId="ADAL" clId="{C05AAA7C-846D-43F1-9911-7F9A76E9D892}" dt="2026-04-14T03:20:15.728" v="760" actId="47"/>
        <pc:sldMkLst>
          <pc:docMk/>
          <pc:sldMk cId="4166236258" sldId="271"/>
        </pc:sldMkLst>
      </pc:sldChg>
      <pc:sldChg chg="del">
        <pc:chgData name="Jason Funk" userId="aa3249d4-5b67-4e42-b028-e26d35100305" providerId="ADAL" clId="{C05AAA7C-846D-43F1-9911-7F9A76E9D892}" dt="2026-04-14T03:20:16.880" v="761" actId="47"/>
        <pc:sldMkLst>
          <pc:docMk/>
          <pc:sldMk cId="2105004508" sldId="272"/>
        </pc:sldMkLst>
      </pc:sldChg>
      <pc:sldChg chg="del">
        <pc:chgData name="Jason Funk" userId="aa3249d4-5b67-4e42-b028-e26d35100305" providerId="ADAL" clId="{C05AAA7C-846D-43F1-9911-7F9A76E9D892}" dt="2026-04-14T03:20:18.698" v="763" actId="47"/>
        <pc:sldMkLst>
          <pc:docMk/>
          <pc:sldMk cId="1519147790" sldId="273"/>
        </pc:sldMkLst>
      </pc:sldChg>
      <pc:sldChg chg="del">
        <pc:chgData name="Jason Funk" userId="aa3249d4-5b67-4e42-b028-e26d35100305" providerId="ADAL" clId="{C05AAA7C-846D-43F1-9911-7F9A76E9D892}" dt="2026-04-14T03:20:22.345" v="765" actId="47"/>
        <pc:sldMkLst>
          <pc:docMk/>
          <pc:sldMk cId="451526840" sldId="275"/>
        </pc:sldMkLst>
      </pc:sldChg>
      <pc:sldChg chg="del">
        <pc:chgData name="Jason Funk" userId="aa3249d4-5b67-4e42-b028-e26d35100305" providerId="ADAL" clId="{C05AAA7C-846D-43F1-9911-7F9A76E9D892}" dt="2026-04-14T03:20:21.151" v="764" actId="47"/>
        <pc:sldMkLst>
          <pc:docMk/>
          <pc:sldMk cId="2881164761" sldId="276"/>
        </pc:sldMkLst>
      </pc:sldChg>
      <pc:sldChg chg="addSp delSp modSp mod">
        <pc:chgData name="Jason Funk" userId="aa3249d4-5b67-4e42-b028-e26d35100305" providerId="ADAL" clId="{C05AAA7C-846D-43F1-9911-7F9A76E9D892}" dt="2026-04-14T17:41:40.147" v="2839" actId="1076"/>
        <pc:sldMkLst>
          <pc:docMk/>
          <pc:sldMk cId="827068398" sldId="277"/>
        </pc:sldMkLst>
        <pc:spChg chg="add mod">
          <ac:chgData name="Jason Funk" userId="aa3249d4-5b67-4e42-b028-e26d35100305" providerId="ADAL" clId="{C05AAA7C-846D-43F1-9911-7F9A76E9D892}" dt="2026-04-14T17:41:40.147" v="2839" actId="1076"/>
          <ac:spMkLst>
            <pc:docMk/>
            <pc:sldMk cId="827068398" sldId="277"/>
            <ac:spMk id="2" creationId="{DDDE099C-76E5-37BA-672E-177BAD01741B}"/>
          </ac:spMkLst>
        </pc:spChg>
        <pc:picChg chg="mod">
          <ac:chgData name="Jason Funk" userId="aa3249d4-5b67-4e42-b028-e26d35100305" providerId="ADAL" clId="{C05AAA7C-846D-43F1-9911-7F9A76E9D892}" dt="2026-04-14T17:41:16.202" v="2837" actId="1076"/>
          <ac:picMkLst>
            <pc:docMk/>
            <pc:sldMk cId="827068398" sldId="277"/>
            <ac:picMk id="8" creationId="{21E87DF0-8E5F-E34D-B04F-8BC0ACE605EF}"/>
          </ac:picMkLst>
        </pc:picChg>
        <pc:picChg chg="del">
          <ac:chgData name="Jason Funk" userId="aa3249d4-5b67-4e42-b028-e26d35100305" providerId="ADAL" clId="{C05AAA7C-846D-43F1-9911-7F9A76E9D892}" dt="2026-04-14T17:41:08.236" v="2835" actId="478"/>
          <ac:picMkLst>
            <pc:docMk/>
            <pc:sldMk cId="827068398" sldId="277"/>
            <ac:picMk id="14" creationId="{2CF06CF9-5BE2-DC48-B46E-4B366EE9A96C}"/>
          </ac:picMkLst>
        </pc:picChg>
      </pc:sldChg>
      <pc:sldChg chg="del">
        <pc:chgData name="Jason Funk" userId="aa3249d4-5b67-4e42-b028-e26d35100305" providerId="ADAL" clId="{C05AAA7C-846D-43F1-9911-7F9A76E9D892}" dt="2026-04-14T03:20:06.440" v="757" actId="47"/>
        <pc:sldMkLst>
          <pc:docMk/>
          <pc:sldMk cId="554543680" sldId="280"/>
        </pc:sldMkLst>
      </pc:sldChg>
      <pc:sldChg chg="del">
        <pc:chgData name="Jason Funk" userId="aa3249d4-5b67-4e42-b028-e26d35100305" providerId="ADAL" clId="{C05AAA7C-846D-43F1-9911-7F9A76E9D892}" dt="2026-04-14T03:20:13.701" v="758" actId="47"/>
        <pc:sldMkLst>
          <pc:docMk/>
          <pc:sldMk cId="2970980290" sldId="281"/>
        </pc:sldMkLst>
      </pc:sldChg>
      <pc:sldChg chg="del">
        <pc:chgData name="Jason Funk" userId="aa3249d4-5b67-4e42-b028-e26d35100305" providerId="ADAL" clId="{C05AAA7C-846D-43F1-9911-7F9A76E9D892}" dt="2026-04-14T03:20:18.085" v="762" actId="47"/>
        <pc:sldMkLst>
          <pc:docMk/>
          <pc:sldMk cId="2443607100" sldId="282"/>
        </pc:sldMkLst>
      </pc:sldChg>
      <pc:sldChg chg="del">
        <pc:chgData name="Jason Funk" userId="aa3249d4-5b67-4e42-b028-e26d35100305" providerId="ADAL" clId="{C05AAA7C-846D-43F1-9911-7F9A76E9D892}" dt="2026-04-14T03:20:04.325" v="756" actId="47"/>
        <pc:sldMkLst>
          <pc:docMk/>
          <pc:sldMk cId="3212395052" sldId="283"/>
        </pc:sldMkLst>
      </pc:sldChg>
      <pc:sldChg chg="del">
        <pc:chgData name="Jason Funk" userId="aa3249d4-5b67-4e42-b028-e26d35100305" providerId="ADAL" clId="{C05AAA7C-846D-43F1-9911-7F9A76E9D892}" dt="2026-04-14T03:20:03.016" v="755" actId="47"/>
        <pc:sldMkLst>
          <pc:docMk/>
          <pc:sldMk cId="3727347249" sldId="284"/>
        </pc:sldMkLst>
      </pc:sldChg>
      <pc:sldChg chg="modSp mod">
        <pc:chgData name="Jason Funk" userId="aa3249d4-5b67-4e42-b028-e26d35100305" providerId="ADAL" clId="{C05AAA7C-846D-43F1-9911-7F9A76E9D892}" dt="2026-04-14T14:50:30.365" v="1803" actId="1076"/>
        <pc:sldMkLst>
          <pc:docMk/>
          <pc:sldMk cId="2361761652" sldId="285"/>
        </pc:sldMkLst>
        <pc:spChg chg="mod">
          <ac:chgData name="Jason Funk" userId="aa3249d4-5b67-4e42-b028-e26d35100305" providerId="ADAL" clId="{C05AAA7C-846D-43F1-9911-7F9A76E9D892}" dt="2026-04-14T14:30:01.131" v="776" actId="20577"/>
          <ac:spMkLst>
            <pc:docMk/>
            <pc:sldMk cId="2361761652" sldId="285"/>
            <ac:spMk id="5" creationId="{B1868672-6E79-5D73-0C4C-841EE48280FD}"/>
          </ac:spMkLst>
        </pc:spChg>
        <pc:spChg chg="mod">
          <ac:chgData name="Jason Funk" userId="aa3249d4-5b67-4e42-b028-e26d35100305" providerId="ADAL" clId="{C05AAA7C-846D-43F1-9911-7F9A76E9D892}" dt="2026-04-14T14:50:30.365" v="1803" actId="1076"/>
          <ac:spMkLst>
            <pc:docMk/>
            <pc:sldMk cId="2361761652" sldId="285"/>
            <ac:spMk id="6" creationId="{0F1E7769-77AD-E3AD-7ED9-ECE21332D786}"/>
          </ac:spMkLst>
        </pc:spChg>
      </pc:sldChg>
      <pc:sldChg chg="addSp delSp modSp add mod modAnim">
        <pc:chgData name="Jason Funk" userId="aa3249d4-5b67-4e42-b028-e26d35100305" providerId="ADAL" clId="{C05AAA7C-846D-43F1-9911-7F9A76E9D892}" dt="2026-04-13T14:58:09.636" v="85"/>
        <pc:sldMkLst>
          <pc:docMk/>
          <pc:sldMk cId="3598093520" sldId="286"/>
        </pc:sldMkLst>
        <pc:spChg chg="add mod">
          <ac:chgData name="Jason Funk" userId="aa3249d4-5b67-4e42-b028-e26d35100305" providerId="ADAL" clId="{C05AAA7C-846D-43F1-9911-7F9A76E9D892}" dt="2026-04-13T14:57:56.599" v="84" actId="14861"/>
          <ac:spMkLst>
            <pc:docMk/>
            <pc:sldMk cId="3598093520" sldId="286"/>
            <ac:spMk id="4" creationId="{4F41AE6E-7C3B-C28D-1F92-E49E1EFD92BE}"/>
          </ac:spMkLst>
        </pc:spChg>
        <pc:picChg chg="add mod">
          <ac:chgData name="Jason Funk" userId="aa3249d4-5b67-4e42-b028-e26d35100305" providerId="ADAL" clId="{C05AAA7C-846D-43F1-9911-7F9A76E9D892}" dt="2026-04-13T13:56:47.537" v="53" actId="14100"/>
          <ac:picMkLst>
            <pc:docMk/>
            <pc:sldMk cId="3598093520" sldId="286"/>
            <ac:picMk id="3" creationId="{EC004CD3-D736-7350-1EA3-CC483C766B06}"/>
          </ac:picMkLst>
        </pc:picChg>
      </pc:sldChg>
      <pc:sldChg chg="addSp delSp modSp add mod modAnim">
        <pc:chgData name="Jason Funk" userId="aa3249d4-5b67-4e42-b028-e26d35100305" providerId="ADAL" clId="{C05AAA7C-846D-43F1-9911-7F9A76E9D892}" dt="2026-04-13T14:58:58.262" v="89" actId="1076"/>
        <pc:sldMkLst>
          <pc:docMk/>
          <pc:sldMk cId="1863800375" sldId="287"/>
        </pc:sldMkLst>
        <pc:spChg chg="add mod">
          <ac:chgData name="Jason Funk" userId="aa3249d4-5b67-4e42-b028-e26d35100305" providerId="ADAL" clId="{C05AAA7C-846D-43F1-9911-7F9A76E9D892}" dt="2026-04-13T14:58:58.262" v="89" actId="1076"/>
          <ac:spMkLst>
            <pc:docMk/>
            <pc:sldMk cId="1863800375" sldId="287"/>
            <ac:spMk id="4" creationId="{16DEC98D-2E49-1E3D-A957-D59D1B7C7ECC}"/>
          </ac:spMkLst>
        </pc:spChg>
        <pc:picChg chg="add mod">
          <ac:chgData name="Jason Funk" userId="aa3249d4-5b67-4e42-b028-e26d35100305" providerId="ADAL" clId="{C05AAA7C-846D-43F1-9911-7F9A76E9D892}" dt="2026-04-13T14:56:23.946" v="65" actId="1076"/>
          <ac:picMkLst>
            <pc:docMk/>
            <pc:sldMk cId="1863800375" sldId="287"/>
            <ac:picMk id="3" creationId="{8E59E69D-C265-17B7-412A-7B8EAD856977}"/>
          </ac:picMkLst>
        </pc:picChg>
      </pc:sldChg>
      <pc:sldChg chg="addSp delSp modSp add mod ord">
        <pc:chgData name="Jason Funk" userId="aa3249d4-5b67-4e42-b028-e26d35100305" providerId="ADAL" clId="{C05AAA7C-846D-43F1-9911-7F9A76E9D892}" dt="2026-04-15T00:24:10.494" v="3069"/>
        <pc:sldMkLst>
          <pc:docMk/>
          <pc:sldMk cId="989369948" sldId="288"/>
        </pc:sldMkLst>
        <pc:spChg chg="add mod">
          <ac:chgData name="Jason Funk" userId="aa3249d4-5b67-4e42-b028-e26d35100305" providerId="ADAL" clId="{C05AAA7C-846D-43F1-9911-7F9A76E9D892}" dt="2026-04-15T00:18:35.465" v="3067" actId="20577"/>
          <ac:spMkLst>
            <pc:docMk/>
            <pc:sldMk cId="989369948" sldId="288"/>
            <ac:spMk id="2" creationId="{CDD452AC-75E3-251D-FA46-51EFD2FA645F}"/>
          </ac:spMkLst>
        </pc:spChg>
        <pc:spChg chg="add mod">
          <ac:chgData name="Jason Funk" userId="aa3249d4-5b67-4e42-b028-e26d35100305" providerId="ADAL" clId="{C05AAA7C-846D-43F1-9911-7F9A76E9D892}" dt="2026-04-14T17:45:28.818" v="2947" actId="1076"/>
          <ac:spMkLst>
            <pc:docMk/>
            <pc:sldMk cId="989369948" sldId="288"/>
            <ac:spMk id="3" creationId="{E934F628-012A-B68C-8CA8-D3E292DF59A2}"/>
          </ac:spMkLst>
        </pc:spChg>
        <pc:spChg chg="add mod">
          <ac:chgData name="Jason Funk" userId="aa3249d4-5b67-4e42-b028-e26d35100305" providerId="ADAL" clId="{C05AAA7C-846D-43F1-9911-7F9A76E9D892}" dt="2026-04-14T17:45:48.575" v="2948" actId="1076"/>
          <ac:spMkLst>
            <pc:docMk/>
            <pc:sldMk cId="989369948" sldId="288"/>
            <ac:spMk id="4" creationId="{0CB1FB73-B685-F03A-8721-06325A67D8E9}"/>
          </ac:spMkLst>
        </pc:spChg>
        <pc:spChg chg="mod">
          <ac:chgData name="Jason Funk" userId="aa3249d4-5b67-4e42-b028-e26d35100305" providerId="ADAL" clId="{C05AAA7C-846D-43F1-9911-7F9A76E9D892}" dt="2026-04-14T17:12:33.145" v="2773" actId="20577"/>
          <ac:spMkLst>
            <pc:docMk/>
            <pc:sldMk cId="989369948" sldId="288"/>
            <ac:spMk id="5" creationId="{EEFC199E-2399-F97E-D90D-F3A7FC277C3D}"/>
          </ac:spMkLst>
        </pc:spChg>
        <pc:spChg chg="add mod">
          <ac:chgData name="Jason Funk" userId="aa3249d4-5b67-4e42-b028-e26d35100305" providerId="ADAL" clId="{C05AAA7C-846D-43F1-9911-7F9A76E9D892}" dt="2026-04-14T17:45:02.665" v="2945" actId="20577"/>
          <ac:spMkLst>
            <pc:docMk/>
            <pc:sldMk cId="989369948" sldId="288"/>
            <ac:spMk id="6" creationId="{160645C9-4B15-619E-C85B-34E18CBD4B6C}"/>
          </ac:spMkLst>
        </pc:spChg>
        <pc:spChg chg="add mod">
          <ac:chgData name="Jason Funk" userId="aa3249d4-5b67-4e42-b028-e26d35100305" providerId="ADAL" clId="{C05AAA7C-846D-43F1-9911-7F9A76E9D892}" dt="2026-04-14T17:44:30.366" v="2897" actId="255"/>
          <ac:spMkLst>
            <pc:docMk/>
            <pc:sldMk cId="989369948" sldId="288"/>
            <ac:spMk id="7" creationId="{6143C4C5-BB98-F44C-2784-0ED383937DAD}"/>
          </ac:spMkLst>
        </pc:spChg>
      </pc:sldChg>
      <pc:sldChg chg="addSp delSp modSp add mod ord">
        <pc:chgData name="Jason Funk" userId="aa3249d4-5b67-4e42-b028-e26d35100305" providerId="ADAL" clId="{C05AAA7C-846D-43F1-9911-7F9A76E9D892}" dt="2026-04-15T00:24:54.068" v="3079" actId="5793"/>
        <pc:sldMkLst>
          <pc:docMk/>
          <pc:sldMk cId="1232442684" sldId="289"/>
        </pc:sldMkLst>
        <pc:spChg chg="mod">
          <ac:chgData name="Jason Funk" userId="aa3249d4-5b67-4e42-b028-e26d35100305" providerId="ADAL" clId="{C05AAA7C-846D-43F1-9911-7F9A76E9D892}" dt="2026-04-15T00:24:54.068" v="3079" actId="5793"/>
          <ac:spMkLst>
            <pc:docMk/>
            <pc:sldMk cId="1232442684" sldId="289"/>
            <ac:spMk id="5" creationId="{EB0C7056-76A0-B43A-6886-7958855CA47B}"/>
          </ac:spMkLst>
        </pc:spChg>
        <pc:spChg chg="del">
          <ac:chgData name="Jason Funk" userId="aa3249d4-5b67-4e42-b028-e26d35100305" providerId="ADAL" clId="{C05AAA7C-846D-43F1-9911-7F9A76E9D892}" dt="2026-04-15T00:00:42.027" v="2949" actId="478"/>
          <ac:spMkLst>
            <pc:docMk/>
            <pc:sldMk cId="1232442684" sldId="289"/>
            <ac:spMk id="6" creationId="{B2351FBB-F188-77AE-6471-EAECC1DF53C9}"/>
          </ac:spMkLst>
        </pc:spChg>
        <pc:spChg chg="add mod">
          <ac:chgData name="Jason Funk" userId="aa3249d4-5b67-4e42-b028-e26d35100305" providerId="ADAL" clId="{C05AAA7C-846D-43F1-9911-7F9A76E9D892}" dt="2026-04-15T00:12:52.428" v="3036" actId="1076"/>
          <ac:spMkLst>
            <pc:docMk/>
            <pc:sldMk cId="1232442684" sldId="289"/>
            <ac:spMk id="8" creationId="{35B30A6C-C4F4-74FD-E845-6AEDF4A91FC9}"/>
          </ac:spMkLst>
        </pc:spChg>
        <pc:spChg chg="add mod">
          <ac:chgData name="Jason Funk" userId="aa3249d4-5b67-4e42-b028-e26d35100305" providerId="ADAL" clId="{C05AAA7C-846D-43F1-9911-7F9A76E9D892}" dt="2026-04-15T00:16:11.628" v="3066" actId="1076"/>
          <ac:spMkLst>
            <pc:docMk/>
            <pc:sldMk cId="1232442684" sldId="289"/>
            <ac:spMk id="9" creationId="{4D325371-4A21-25EB-5790-329B5C282C54}"/>
          </ac:spMkLst>
        </pc:spChg>
        <pc:spChg chg="add mod">
          <ac:chgData name="Jason Funk" userId="aa3249d4-5b67-4e42-b028-e26d35100305" providerId="ADAL" clId="{C05AAA7C-846D-43F1-9911-7F9A76E9D892}" dt="2026-04-15T00:12:09.442" v="3028" actId="1076"/>
          <ac:spMkLst>
            <pc:docMk/>
            <pc:sldMk cId="1232442684" sldId="289"/>
            <ac:spMk id="10" creationId="{29CF79F5-9197-F09A-1E1C-A8CF3B0E0F33}"/>
          </ac:spMkLst>
        </pc:spChg>
        <pc:spChg chg="add mod">
          <ac:chgData name="Jason Funk" userId="aa3249d4-5b67-4e42-b028-e26d35100305" providerId="ADAL" clId="{C05AAA7C-846D-43F1-9911-7F9A76E9D892}" dt="2026-04-15T00:15:20.628" v="3062" actId="1076"/>
          <ac:spMkLst>
            <pc:docMk/>
            <pc:sldMk cId="1232442684" sldId="289"/>
            <ac:spMk id="13" creationId="{F1D5CCBE-0C42-CCAE-4646-CE3A777D9219}"/>
          </ac:spMkLst>
        </pc:spChg>
        <pc:picChg chg="add mod">
          <ac:chgData name="Jason Funk" userId="aa3249d4-5b67-4e42-b028-e26d35100305" providerId="ADAL" clId="{C05AAA7C-846D-43F1-9911-7F9A76E9D892}" dt="2026-04-15T00:15:45.634" v="3063" actId="1076"/>
          <ac:picMkLst>
            <pc:docMk/>
            <pc:sldMk cId="1232442684" sldId="289"/>
            <ac:picMk id="3" creationId="{8FBD3A92-BD4E-4397-FAD3-9C5C09FFD21D}"/>
          </ac:picMkLst>
        </pc:picChg>
        <pc:picChg chg="add mod">
          <ac:chgData name="Jason Funk" userId="aa3249d4-5b67-4e42-b028-e26d35100305" providerId="ADAL" clId="{C05AAA7C-846D-43F1-9911-7F9A76E9D892}" dt="2026-04-15T00:16:04.235" v="3065" actId="1076"/>
          <ac:picMkLst>
            <pc:docMk/>
            <pc:sldMk cId="1232442684" sldId="289"/>
            <ac:picMk id="4" creationId="{5DB0C8FC-BA44-8BBE-81CA-E885247B3CB7}"/>
          </ac:picMkLst>
        </pc:picChg>
        <pc:picChg chg="add mod">
          <ac:chgData name="Jason Funk" userId="aa3249d4-5b67-4e42-b028-e26d35100305" providerId="ADAL" clId="{C05AAA7C-846D-43F1-9911-7F9A76E9D892}" dt="2026-04-15T00:12:38.185" v="3033" actId="1076"/>
          <ac:picMkLst>
            <pc:docMk/>
            <pc:sldMk cId="1232442684" sldId="289"/>
            <ac:picMk id="7" creationId="{6158E39D-F46A-0D2B-71E4-8C40E89B4D86}"/>
          </ac:picMkLst>
        </pc:picChg>
        <pc:picChg chg="add mod">
          <ac:chgData name="Jason Funk" userId="aa3249d4-5b67-4e42-b028-e26d35100305" providerId="ADAL" clId="{C05AAA7C-846D-43F1-9911-7F9A76E9D892}" dt="2026-04-15T00:13:29.338" v="3042" actId="1076"/>
          <ac:picMkLst>
            <pc:docMk/>
            <pc:sldMk cId="1232442684" sldId="289"/>
            <ac:picMk id="12" creationId="{44CE542A-94BD-D983-373A-7F1C01C4F49F}"/>
          </ac:picMkLst>
        </pc:picChg>
      </pc:sldChg>
      <pc:sldChg chg="addSp delSp modSp add mod">
        <pc:chgData name="Jason Funk" userId="aa3249d4-5b67-4e42-b028-e26d35100305" providerId="ADAL" clId="{C05AAA7C-846D-43F1-9911-7F9A76E9D892}" dt="2026-04-14T03:14:32.447" v="653" actId="1076"/>
        <pc:sldMkLst>
          <pc:docMk/>
          <pc:sldMk cId="2064831507" sldId="290"/>
        </pc:sldMkLst>
        <pc:spChg chg="mod">
          <ac:chgData name="Jason Funk" userId="aa3249d4-5b67-4e42-b028-e26d35100305" providerId="ADAL" clId="{C05AAA7C-846D-43F1-9911-7F9A76E9D892}" dt="2026-04-14T03:10:04.037" v="605" actId="20577"/>
          <ac:spMkLst>
            <pc:docMk/>
            <pc:sldMk cId="2064831507" sldId="290"/>
            <ac:spMk id="5" creationId="{973990FF-4ED4-8741-20F4-D1A4FADD02A6}"/>
          </ac:spMkLst>
        </pc:spChg>
        <pc:spChg chg="del">
          <ac:chgData name="Jason Funk" userId="aa3249d4-5b67-4e42-b028-e26d35100305" providerId="ADAL" clId="{C05AAA7C-846D-43F1-9911-7F9A76E9D892}" dt="2026-04-14T03:08:01.746" v="570" actId="478"/>
          <ac:spMkLst>
            <pc:docMk/>
            <pc:sldMk cId="2064831507" sldId="290"/>
            <ac:spMk id="6" creationId="{FCF0E534-76FF-8ABB-8CD8-2D8EECB441E8}"/>
          </ac:spMkLst>
        </pc:spChg>
        <pc:picChg chg="add mod">
          <ac:chgData name="Jason Funk" userId="aa3249d4-5b67-4e42-b028-e26d35100305" providerId="ADAL" clId="{C05AAA7C-846D-43F1-9911-7F9A76E9D892}" dt="2026-04-14T03:08:32.815" v="576" actId="14100"/>
          <ac:picMkLst>
            <pc:docMk/>
            <pc:sldMk cId="2064831507" sldId="290"/>
            <ac:picMk id="2" creationId="{FC0D9B54-32A3-EA76-CFD6-B690CAF59FEE}"/>
          </ac:picMkLst>
        </pc:picChg>
        <pc:picChg chg="add mod">
          <ac:chgData name="Jason Funk" userId="aa3249d4-5b67-4e42-b028-e26d35100305" providerId="ADAL" clId="{C05AAA7C-846D-43F1-9911-7F9A76E9D892}" dt="2026-04-14T03:14:32.447" v="653" actId="1076"/>
          <ac:picMkLst>
            <pc:docMk/>
            <pc:sldMk cId="2064831507" sldId="290"/>
            <ac:picMk id="4" creationId="{896489A2-B35F-A7D8-6821-2DEA059D20D4}"/>
          </ac:picMkLst>
        </pc:picChg>
      </pc:sldChg>
      <pc:sldChg chg="addSp delSp modSp add mod">
        <pc:chgData name="Jason Funk" userId="aa3249d4-5b67-4e42-b028-e26d35100305" providerId="ADAL" clId="{C05AAA7C-846D-43F1-9911-7F9A76E9D892}" dt="2026-04-14T03:14:06.901" v="652" actId="14100"/>
        <pc:sldMkLst>
          <pc:docMk/>
          <pc:sldMk cId="2354296095" sldId="291"/>
        </pc:sldMkLst>
        <pc:spChg chg="mod">
          <ac:chgData name="Jason Funk" userId="aa3249d4-5b67-4e42-b028-e26d35100305" providerId="ADAL" clId="{C05AAA7C-846D-43F1-9911-7F9A76E9D892}" dt="2026-04-14T03:11:12.646" v="635" actId="20577"/>
          <ac:spMkLst>
            <pc:docMk/>
            <pc:sldMk cId="2354296095" sldId="291"/>
            <ac:spMk id="5" creationId="{7F1FC9C3-2C2E-4586-4C9C-47362E63621B}"/>
          </ac:spMkLst>
        </pc:spChg>
        <pc:spChg chg="del">
          <ac:chgData name="Jason Funk" userId="aa3249d4-5b67-4e42-b028-e26d35100305" providerId="ADAL" clId="{C05AAA7C-846D-43F1-9911-7F9A76E9D892}" dt="2026-04-14T03:11:17.447" v="636" actId="478"/>
          <ac:spMkLst>
            <pc:docMk/>
            <pc:sldMk cId="2354296095" sldId="291"/>
            <ac:spMk id="6" creationId="{36F7FC45-1D69-AAB6-7261-A52C3A9867C3}"/>
          </ac:spMkLst>
        </pc:spChg>
        <pc:picChg chg="add mod">
          <ac:chgData name="Jason Funk" userId="aa3249d4-5b67-4e42-b028-e26d35100305" providerId="ADAL" clId="{C05AAA7C-846D-43F1-9911-7F9A76E9D892}" dt="2026-04-14T03:12:24.300" v="645" actId="1076"/>
          <ac:picMkLst>
            <pc:docMk/>
            <pc:sldMk cId="2354296095" sldId="291"/>
            <ac:picMk id="2" creationId="{BEA5249D-AB3F-D096-B5C6-60ADDDDA0F03}"/>
          </ac:picMkLst>
        </pc:picChg>
        <pc:picChg chg="add mod">
          <ac:chgData name="Jason Funk" userId="aa3249d4-5b67-4e42-b028-e26d35100305" providerId="ADAL" clId="{C05AAA7C-846D-43F1-9911-7F9A76E9D892}" dt="2026-04-14T03:14:06.901" v="652" actId="14100"/>
          <ac:picMkLst>
            <pc:docMk/>
            <pc:sldMk cId="2354296095" sldId="291"/>
            <ac:picMk id="4" creationId="{D5DF3770-DD52-1D0B-71D8-4BA4B806D1FF}"/>
          </ac:picMkLst>
        </pc:picChg>
      </pc:sldChg>
      <pc:sldChg chg="addSp delSp modSp add mod">
        <pc:chgData name="Jason Funk" userId="aa3249d4-5b67-4e42-b028-e26d35100305" providerId="ADAL" clId="{C05AAA7C-846D-43F1-9911-7F9A76E9D892}" dt="2026-04-14T03:19:53.110" v="754" actId="1076"/>
        <pc:sldMkLst>
          <pc:docMk/>
          <pc:sldMk cId="3637385390" sldId="292"/>
        </pc:sldMkLst>
        <pc:spChg chg="mod">
          <ac:chgData name="Jason Funk" userId="aa3249d4-5b67-4e42-b028-e26d35100305" providerId="ADAL" clId="{C05AAA7C-846D-43F1-9911-7F9A76E9D892}" dt="2026-04-14T03:18:28.214" v="753" actId="1076"/>
          <ac:spMkLst>
            <pc:docMk/>
            <pc:sldMk cId="3637385390" sldId="292"/>
            <ac:spMk id="5" creationId="{F91C5878-AE24-27E4-C8AC-FFFF04916E80}"/>
          </ac:spMkLst>
        </pc:spChg>
        <pc:spChg chg="del">
          <ac:chgData name="Jason Funk" userId="aa3249d4-5b67-4e42-b028-e26d35100305" providerId="ADAL" clId="{C05AAA7C-846D-43F1-9911-7F9A76E9D892}" dt="2026-04-14T03:15:40.841" v="654" actId="478"/>
          <ac:spMkLst>
            <pc:docMk/>
            <pc:sldMk cId="3637385390" sldId="292"/>
            <ac:spMk id="6" creationId="{07633F78-1C68-8F49-AEC9-D68D37BF7E37}"/>
          </ac:spMkLst>
        </pc:spChg>
        <pc:picChg chg="add mod">
          <ac:chgData name="Jason Funk" userId="aa3249d4-5b67-4e42-b028-e26d35100305" providerId="ADAL" clId="{C05AAA7C-846D-43F1-9911-7F9A76E9D892}" dt="2026-04-14T03:19:53.110" v="754" actId="1076"/>
          <ac:picMkLst>
            <pc:docMk/>
            <pc:sldMk cId="3637385390" sldId="292"/>
            <ac:picMk id="2" creationId="{6000F5FB-CA25-560F-63DB-BADD387EB609}"/>
          </ac:picMkLst>
        </pc:picChg>
      </pc:sldChg>
      <pc:sldChg chg="modSp add mod">
        <pc:chgData name="Jason Funk" userId="aa3249d4-5b67-4e42-b028-e26d35100305" providerId="ADAL" clId="{C05AAA7C-846D-43F1-9911-7F9A76E9D892}" dt="2026-04-14T17:30:54.377" v="2793" actId="1076"/>
        <pc:sldMkLst>
          <pc:docMk/>
          <pc:sldMk cId="87923411" sldId="293"/>
        </pc:sldMkLst>
        <pc:spChg chg="mod">
          <ac:chgData name="Jason Funk" userId="aa3249d4-5b67-4e42-b028-e26d35100305" providerId="ADAL" clId="{C05AAA7C-846D-43F1-9911-7F9A76E9D892}" dt="2026-04-14T15:00:57.653" v="2359" actId="20577"/>
          <ac:spMkLst>
            <pc:docMk/>
            <pc:sldMk cId="87923411" sldId="293"/>
            <ac:spMk id="5" creationId="{AD724FF2-F408-4CA7-1301-892CC75B7295}"/>
          </ac:spMkLst>
        </pc:spChg>
        <pc:spChg chg="mod">
          <ac:chgData name="Jason Funk" userId="aa3249d4-5b67-4e42-b028-e26d35100305" providerId="ADAL" clId="{C05AAA7C-846D-43F1-9911-7F9A76E9D892}" dt="2026-04-14T17:30:54.377" v="2793" actId="1076"/>
          <ac:spMkLst>
            <pc:docMk/>
            <pc:sldMk cId="87923411" sldId="293"/>
            <ac:spMk id="6" creationId="{808C565D-0927-5F26-505A-F4C126ECAC3F}"/>
          </ac:spMkLst>
        </pc:spChg>
      </pc:sldChg>
      <pc:sldChg chg="modSp new mod">
        <pc:chgData name="Jason Funk" userId="aa3249d4-5b67-4e42-b028-e26d35100305" providerId="ADAL" clId="{C05AAA7C-846D-43F1-9911-7F9A76E9D892}" dt="2026-04-15T00:36:37.702" v="3131" actId="1076"/>
        <pc:sldMkLst>
          <pc:docMk/>
          <pc:sldMk cId="176864399" sldId="294"/>
        </pc:sldMkLst>
        <pc:spChg chg="mod">
          <ac:chgData name="Jason Funk" userId="aa3249d4-5b67-4e42-b028-e26d35100305" providerId="ADAL" clId="{C05AAA7C-846D-43F1-9911-7F9A76E9D892}" dt="2026-04-15T00:34:58.747" v="3117" actId="20577"/>
          <ac:spMkLst>
            <pc:docMk/>
            <pc:sldMk cId="176864399" sldId="294"/>
            <ac:spMk id="2" creationId="{75F19EED-AAC2-295C-60E0-BFB791F17A5E}"/>
          </ac:spMkLst>
        </pc:spChg>
        <pc:spChg chg="mod">
          <ac:chgData name="Jason Funk" userId="aa3249d4-5b67-4e42-b028-e26d35100305" providerId="ADAL" clId="{C05AAA7C-846D-43F1-9911-7F9A76E9D892}" dt="2026-04-15T00:36:37.702" v="3131" actId="1076"/>
          <ac:spMkLst>
            <pc:docMk/>
            <pc:sldMk cId="176864399" sldId="294"/>
            <ac:spMk id="3" creationId="{E566C263-D42C-26AE-3EE2-89269531334C}"/>
          </ac:spMkLst>
        </pc:spChg>
      </pc:sldChg>
      <pc:sldMasterChg chg="delSldLayout">
        <pc:chgData name="Jason Funk" userId="aa3249d4-5b67-4e42-b028-e26d35100305" providerId="ADAL" clId="{C05AAA7C-846D-43F1-9911-7F9A76E9D892}" dt="2026-04-14T03:20:16.880" v="761" actId="47"/>
        <pc:sldMasterMkLst>
          <pc:docMk/>
          <pc:sldMasterMk cId="686796583" sldId="2147483673"/>
        </pc:sldMasterMkLst>
        <pc:sldLayoutChg chg="del">
          <pc:chgData name="Jason Funk" userId="aa3249d4-5b67-4e42-b028-e26d35100305" providerId="ADAL" clId="{C05AAA7C-846D-43F1-9911-7F9A76E9D892}" dt="2026-04-14T03:20:16.880" v="761" actId="47"/>
          <pc:sldLayoutMkLst>
            <pc:docMk/>
            <pc:sldMasterMk cId="686796583" sldId="2147483673"/>
            <pc:sldLayoutMk cId="429989615" sldId="2147483689"/>
          </pc:sldLayoutMkLst>
        </pc:sldLayoutChg>
        <pc:sldLayoutChg chg="del">
          <pc:chgData name="Jason Funk" userId="aa3249d4-5b67-4e42-b028-e26d35100305" providerId="ADAL" clId="{C05AAA7C-846D-43F1-9911-7F9A76E9D892}" dt="2026-04-14T03:20:14.367" v="759" actId="47"/>
          <pc:sldLayoutMkLst>
            <pc:docMk/>
            <pc:sldMasterMk cId="686796583" sldId="2147483673"/>
            <pc:sldLayoutMk cId="3019267374" sldId="214748369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55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11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STRUCTIONS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778000" y="1468966"/>
            <a:ext cx="20828000" cy="1587501"/>
          </a:xfrm>
          <a:prstGeom prst="rect">
            <a:avLst/>
          </a:prstGeom>
        </p:spPr>
        <p:txBody>
          <a:bodyPr anchor="b"/>
          <a:lstStyle>
            <a:lvl1pPr marL="0" marR="0" indent="0" algn="ctr" defTabSz="528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cap="all" spc="-96">
                <a:solidFill>
                  <a:srgbClr val="0096D5"/>
                </a:solidFill>
                <a:latin typeface="Proxima Nova ExCn Medium" panose="020B0608030502060204" pitchFamily="34" charset="0"/>
                <a:ea typeface="+mj-ea"/>
                <a:cs typeface="+mj-cs"/>
                <a:sym typeface="Proxima Nova ExCn Bold"/>
              </a:defRPr>
            </a:lvl1pPr>
          </a:lstStyle>
          <a:p>
            <a:pPr marL="0" marR="0" lvl="0" indent="0" algn="ctr" defTabSz="528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(NEW) Master Slide INSTRUCTIONS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986DEDD-8F66-F047-BE47-7718088CE6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76203" y="13081000"/>
            <a:ext cx="466474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  <a:latin typeface="Proxima Nova Rg" panose="02000506030000020004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969F93-D8BD-314A-870B-1B3B5C488C4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122849" y="4098501"/>
            <a:ext cx="20138299" cy="7744838"/>
          </a:xfrm>
        </p:spPr>
        <p:txBody>
          <a:bodyPr>
            <a:normAutofit fontScale="92500"/>
          </a:bodyPr>
          <a:lstStyle>
            <a:lvl1pPr>
              <a:defRPr>
                <a:latin typeface="Proxima Nova Rg" panose="02000506030000020004" pitchFamily="2" charset="0"/>
              </a:defRPr>
            </a:lvl1pPr>
          </a:lstStyle>
          <a:p>
            <a:pPr marL="786423" lvl="0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>
                <a:latin typeface="Proxima Nova Rg" panose="02000506030000020004" pitchFamily="2" charset="0"/>
              </a:rPr>
              <a:t>Click to edit Master text styles</a:t>
            </a:r>
          </a:p>
          <a:p>
            <a:pPr marL="786423" lvl="1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>
                <a:latin typeface="Proxima Nova Rg" panose="02000506030000020004" pitchFamily="2" charset="0"/>
              </a:rPr>
              <a:t>Second level</a:t>
            </a:r>
          </a:p>
          <a:p>
            <a:pPr marL="786423" lvl="2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>
                <a:latin typeface="Proxima Nova Rg" panose="02000506030000020004" pitchFamily="2" charset="0"/>
              </a:rPr>
              <a:t>Third level</a:t>
            </a:r>
          </a:p>
          <a:p>
            <a:pPr marL="786423" lvl="3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>
                <a:latin typeface="Proxima Nova Rg" panose="02000506030000020004" pitchFamily="2" charset="0"/>
              </a:rPr>
              <a:t>Fourth level</a:t>
            </a:r>
          </a:p>
          <a:p>
            <a:pPr marL="786423" lvl="4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>
                <a:latin typeface="Proxima Nova Rg" panose="02000506030000020004" pitchFamily="2" charset="0"/>
              </a:rPr>
              <a:t>Fifth level</a:t>
            </a:r>
            <a:endParaRPr lang="en-US" dirty="0">
              <a:latin typeface="Proxima Nova Rg" panose="02000506030000020004" pitchFamily="2" charset="0"/>
              <a:sym typeface="Proxima Nova Bold"/>
            </a:endParaRPr>
          </a:p>
        </p:txBody>
      </p:sp>
    </p:spTree>
    <p:extLst>
      <p:ext uri="{BB962C8B-B14F-4D97-AF65-F5344CB8AC3E}">
        <p14:creationId xmlns:p14="http://schemas.microsoft.com/office/powerpoint/2010/main" val="389107822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rcRect l="70466"/>
          <a:stretch>
            <a:fillRect/>
          </a:stretch>
        </p:blipFill>
        <p:spPr>
          <a:xfrm>
            <a:off x="344875" y="12275499"/>
            <a:ext cx="984073" cy="106299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all out circles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194874" y="1468966"/>
            <a:ext cx="21528314" cy="1587501"/>
          </a:xfrm>
          <a:prstGeom prst="rect">
            <a:avLst/>
          </a:prstGeom>
        </p:spPr>
        <p:txBody>
          <a:bodyPr anchor="b"/>
          <a:lstStyle>
            <a:lvl1pPr marL="0" indent="0" algn="ctr" defTabSz="528319">
              <a:lnSpc>
                <a:spcPct val="100000"/>
              </a:lnSpc>
              <a:spcBef>
                <a:spcPts val="0"/>
              </a:spcBef>
              <a:buSzTx/>
              <a:buNone/>
              <a:defRPr sz="9600" b="1" i="0" cap="all" spc="-96">
                <a:solidFill>
                  <a:srgbClr val="0096D5"/>
                </a:solidFill>
                <a:latin typeface="Proxima Nova Rg" panose="02000506030000020004" pitchFamily="2" charset="0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1" name="NUMBER…"/>
          <p:cNvSpPr/>
          <p:nvPr/>
        </p:nvSpPr>
        <p:spPr>
          <a:xfrm>
            <a:off x="2048414" y="4572085"/>
            <a:ext cx="5529955" cy="5529955"/>
          </a:xfrm>
          <a:prstGeom prst="ellipse">
            <a:avLst/>
          </a:prstGeom>
          <a:solidFill>
            <a:srgbClr val="E4674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endParaRPr dirty="0"/>
          </a:p>
        </p:txBody>
      </p:sp>
      <p:sp>
        <p:nvSpPr>
          <p:cNvPr id="8" name="NUMBER…">
            <a:extLst>
              <a:ext uri="{FF2B5EF4-FFF2-40B4-BE49-F238E27FC236}">
                <a16:creationId xmlns:a16="http://schemas.microsoft.com/office/drawing/2014/main" id="{E225F39B-6BF5-A844-BF91-86A00A13CEDF}"/>
              </a:ext>
            </a:extLst>
          </p:cNvPr>
          <p:cNvSpPr/>
          <p:nvPr userDrawn="1"/>
        </p:nvSpPr>
        <p:spPr>
          <a:xfrm>
            <a:off x="9427022" y="4572085"/>
            <a:ext cx="5529955" cy="5529955"/>
          </a:xfrm>
          <a:prstGeom prst="ellipse">
            <a:avLst/>
          </a:prstGeom>
          <a:solidFill>
            <a:srgbClr val="E4674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endParaRPr dirty="0"/>
          </a:p>
        </p:txBody>
      </p:sp>
      <p:sp>
        <p:nvSpPr>
          <p:cNvPr id="9" name="NUMBER…">
            <a:extLst>
              <a:ext uri="{FF2B5EF4-FFF2-40B4-BE49-F238E27FC236}">
                <a16:creationId xmlns:a16="http://schemas.microsoft.com/office/drawing/2014/main" id="{C5249D9F-D27A-FB44-BD2E-90B173109424}"/>
              </a:ext>
            </a:extLst>
          </p:cNvPr>
          <p:cNvSpPr/>
          <p:nvPr userDrawn="1"/>
        </p:nvSpPr>
        <p:spPr>
          <a:xfrm>
            <a:off x="16805630" y="4572085"/>
            <a:ext cx="5529955" cy="5529955"/>
          </a:xfrm>
          <a:prstGeom prst="ellipse">
            <a:avLst/>
          </a:prstGeom>
          <a:solidFill>
            <a:srgbClr val="E4674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89DEB1-7574-DF46-A85A-575CAFC40E11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tx2">
                    <a:lumMod val="50000"/>
                  </a:schemeClr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CD3EA4D-E85E-CEFA-BE68-61D11EE8F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3850" y="5503863"/>
            <a:ext cx="4019550" cy="35877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6A74E22-3A94-F5D8-31B2-BFC4BEE3BD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2225" y="5535703"/>
            <a:ext cx="4019550" cy="35877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392E3AB-975E-C8D4-58E1-8B490FE811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60832" y="5543187"/>
            <a:ext cx="4019550" cy="35877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</p:spTree>
    <p:extLst>
      <p:ext uri="{BB962C8B-B14F-4D97-AF65-F5344CB8AC3E}">
        <p14:creationId xmlns:p14="http://schemas.microsoft.com/office/powerpoint/2010/main" val="42797286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ingle Li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8" r="-581"/>
          <a:stretch/>
        </p:blipFill>
        <p:spPr>
          <a:xfrm>
            <a:off x="449724" y="12268691"/>
            <a:ext cx="914400" cy="106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1185545"/>
            <a:ext cx="21031200" cy="1740536"/>
          </a:xfrm>
        </p:spPr>
        <p:txBody>
          <a:bodyPr>
            <a:normAutofit/>
          </a:bodyPr>
          <a:lstStyle>
            <a:lvl1pPr>
              <a:defRPr sz="9600" b="1" i="0" baseline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Single list layout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98219" y="4906763"/>
            <a:ext cx="14787562" cy="6010275"/>
          </a:xfrm>
        </p:spPr>
        <p:txBody>
          <a:bodyPr/>
          <a:lstStyle>
            <a:lvl1pPr>
              <a:defRPr lang="en-US" sz="4600" u="none" baseline="0" smtClean="0">
                <a:latin typeface="Proxima Nova Rg" panose="02000506030000020004" pitchFamily="2" charset="0"/>
              </a:defRPr>
            </a:lvl1pPr>
          </a:lstStyle>
          <a:p>
            <a:r>
              <a:rPr lang="en-US" sz="4600" u="none" baseline="0" dirty="0">
                <a:solidFill>
                  <a:srgbClr val="444444"/>
                </a:solidFill>
                <a:latin typeface="ProximaNova-Regular" charset="0"/>
              </a:rPr>
              <a:t>Begin typing here</a:t>
            </a:r>
          </a:p>
          <a:p>
            <a:endParaRPr lang="en-US" sz="4600" u="none" baseline="0" dirty="0">
              <a:solidFill>
                <a:srgbClr val="444444"/>
              </a:solidFill>
              <a:latin typeface="ProximaNova-Regular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9CFBA-9C93-654E-BEBD-F02B61167056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tx2">
                    <a:lumMod val="50000"/>
                  </a:schemeClr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12019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ingle Li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8" r="-581"/>
          <a:stretch/>
        </p:blipFill>
        <p:spPr>
          <a:xfrm>
            <a:off x="449724" y="12268691"/>
            <a:ext cx="914400" cy="106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1185545"/>
            <a:ext cx="21031200" cy="1740536"/>
          </a:xfrm>
        </p:spPr>
        <p:txBody>
          <a:bodyPr>
            <a:normAutofit/>
          </a:bodyPr>
          <a:lstStyle>
            <a:lvl1pPr>
              <a:defRPr sz="9600" b="1" i="0" baseline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Two Column list layout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62192" y="4951367"/>
            <a:ext cx="8729808" cy="6010275"/>
          </a:xfrm>
        </p:spPr>
        <p:txBody>
          <a:bodyPr numCol="1"/>
          <a:lstStyle>
            <a:lvl1pPr>
              <a:defRPr lang="en-US" sz="4600" u="none" baseline="0" smtClean="0">
                <a:latin typeface="Proxima Nova Rg" panose="02000506030000020004" pitchFamily="2" charset="0"/>
              </a:defRPr>
            </a:lvl1pPr>
          </a:lstStyle>
          <a:p>
            <a:r>
              <a:rPr lang="en-US" sz="4600" u="none" baseline="0" dirty="0">
                <a:solidFill>
                  <a:srgbClr val="444444"/>
                </a:solidFill>
                <a:latin typeface="ProximaNova-Regular" charset="0"/>
              </a:rPr>
              <a:t>Begin typing here</a:t>
            </a:r>
          </a:p>
          <a:p>
            <a:endParaRPr lang="en-US" sz="4600" u="none" baseline="0" dirty="0">
              <a:solidFill>
                <a:srgbClr val="444444"/>
              </a:solidFill>
              <a:latin typeface="ProximaNova-Regular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9CFBA-9C93-654E-BEBD-F02B61167056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tx2">
                    <a:lumMod val="50000"/>
                  </a:schemeClr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52781F-E0BB-D549-8401-66F615EACB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16983" y="4951367"/>
            <a:ext cx="8729808" cy="6010275"/>
          </a:xfrm>
        </p:spPr>
        <p:txBody>
          <a:bodyPr numCol="1"/>
          <a:lstStyle>
            <a:lvl1pPr>
              <a:defRPr lang="en-US" sz="4600" u="none" baseline="0" smtClean="0">
                <a:latin typeface="Proxima Nova Rg" panose="02000506030000020004" pitchFamily="2" charset="0"/>
              </a:defRPr>
            </a:lvl1pPr>
          </a:lstStyle>
          <a:p>
            <a:r>
              <a:rPr lang="en-US" sz="4600" u="none" baseline="0" dirty="0">
                <a:solidFill>
                  <a:srgbClr val="444444"/>
                </a:solidFill>
                <a:latin typeface="ProximaNova-Regular" charset="0"/>
              </a:rPr>
              <a:t>Begin typing here</a:t>
            </a:r>
          </a:p>
          <a:p>
            <a:endParaRPr lang="en-US" sz="4600" u="none" baseline="0" dirty="0">
              <a:solidFill>
                <a:srgbClr val="444444"/>
              </a:solidFill>
              <a:latin typeface="ProximaNova-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0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ngle Li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8" r="-581"/>
          <a:stretch/>
        </p:blipFill>
        <p:spPr>
          <a:xfrm>
            <a:off x="449724" y="12268691"/>
            <a:ext cx="914400" cy="106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400" y="1185545"/>
            <a:ext cx="21031200" cy="1740536"/>
          </a:xfrm>
        </p:spPr>
        <p:txBody>
          <a:bodyPr>
            <a:normAutofit/>
          </a:bodyPr>
          <a:lstStyle>
            <a:lvl1pPr>
              <a:defRPr sz="9600" b="1" i="0" baseline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Three Column list layout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4951367"/>
            <a:ext cx="6530898" cy="6010275"/>
          </a:xfrm>
        </p:spPr>
        <p:txBody>
          <a:bodyPr numCol="1"/>
          <a:lstStyle>
            <a:lvl1pPr>
              <a:defRPr lang="en-US" sz="4600" u="none" baseline="0" smtClean="0">
                <a:latin typeface="Papyrus" panose="03070502060502030205" pitchFamily="66" charset="0"/>
                <a:ea typeface="PMingLiU-ExtB" panose="02020500000000000000" pitchFamily="18" charset="-120"/>
              </a:defRPr>
            </a:lvl1pPr>
          </a:lstStyle>
          <a:p>
            <a:r>
              <a:rPr lang="en-US" sz="4600" u="none" baseline="0" dirty="0">
                <a:solidFill>
                  <a:srgbClr val="444444"/>
                </a:solidFill>
                <a:latin typeface="ProximaNova-Regular" charset="0"/>
              </a:rPr>
              <a:t>Begin typing here</a:t>
            </a:r>
          </a:p>
          <a:p>
            <a:endParaRPr lang="en-US" sz="4600" u="none" baseline="0" dirty="0">
              <a:solidFill>
                <a:srgbClr val="444444"/>
              </a:solidFill>
              <a:latin typeface="ProximaNova-Regular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B9CFBA-9C93-654E-BEBD-F02B61167056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tx2">
                    <a:lumMod val="50000"/>
                  </a:schemeClr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FD8C531-1D1E-B841-A523-B87B045605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26551" y="4951367"/>
            <a:ext cx="6530898" cy="6010275"/>
          </a:xfrm>
        </p:spPr>
        <p:txBody>
          <a:bodyPr numCol="1"/>
          <a:lstStyle>
            <a:lvl1pPr>
              <a:defRPr lang="en-US" sz="4600" u="none" baseline="0" smtClean="0"/>
            </a:lvl1pPr>
          </a:lstStyle>
          <a:p>
            <a:r>
              <a:rPr lang="en-US" sz="4600" u="none" baseline="0" dirty="0">
                <a:solidFill>
                  <a:srgbClr val="444444"/>
                </a:solidFill>
                <a:latin typeface="ProximaNova-Regular" charset="0"/>
              </a:rPr>
              <a:t>Begin typing here</a:t>
            </a:r>
          </a:p>
          <a:p>
            <a:endParaRPr lang="en-US" sz="4600" u="none" baseline="0" dirty="0">
              <a:solidFill>
                <a:srgbClr val="444444"/>
              </a:solidFill>
              <a:latin typeface="ProximaNova-Regular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AE72AAF-FA07-E240-9F5C-C4CEA4684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176702" y="4951367"/>
            <a:ext cx="6530898" cy="6010275"/>
          </a:xfrm>
        </p:spPr>
        <p:txBody>
          <a:bodyPr numCol="1"/>
          <a:lstStyle>
            <a:lvl1pPr>
              <a:defRPr lang="en-US" sz="4600" u="none" baseline="0" smtClean="0"/>
            </a:lvl1pPr>
          </a:lstStyle>
          <a:p>
            <a:r>
              <a:rPr lang="en-US" sz="4600" u="none" baseline="0" dirty="0">
                <a:solidFill>
                  <a:srgbClr val="444444"/>
                </a:solidFill>
                <a:latin typeface="ProximaNova-Regular" charset="0"/>
              </a:rPr>
              <a:t>Begin typing here</a:t>
            </a:r>
          </a:p>
          <a:p>
            <a:endParaRPr lang="en-US" sz="4600" u="none" baseline="0" dirty="0">
              <a:solidFill>
                <a:srgbClr val="444444"/>
              </a:solidFill>
              <a:latin typeface="ProximaNova-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78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rcRect l="70466"/>
          <a:stretch>
            <a:fillRect/>
          </a:stretch>
        </p:blipFill>
        <p:spPr>
          <a:xfrm>
            <a:off x="344875" y="12275499"/>
            <a:ext cx="984073" cy="106299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all out circles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328948" y="1410442"/>
            <a:ext cx="21528314" cy="1587501"/>
          </a:xfrm>
          <a:prstGeom prst="rect">
            <a:avLst/>
          </a:prstGeom>
        </p:spPr>
        <p:txBody>
          <a:bodyPr anchor="b"/>
          <a:lstStyle>
            <a:lvl1pPr marL="0" indent="0" algn="ctr" defTabSz="528319">
              <a:lnSpc>
                <a:spcPct val="100000"/>
              </a:lnSpc>
              <a:spcBef>
                <a:spcPts val="0"/>
              </a:spcBef>
              <a:buSzTx/>
              <a:buNone/>
              <a:defRPr sz="9600" b="1" i="0" cap="all" spc="-96">
                <a:solidFill>
                  <a:srgbClr val="0096D5"/>
                </a:solidFill>
                <a:latin typeface="Proxima Nova Rg" panose="02000506030000020004" pitchFamily="2" charset="0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 dirty="0"/>
              <a:t>Ci Colors</a:t>
            </a:r>
          </a:p>
        </p:txBody>
      </p:sp>
      <p:sp>
        <p:nvSpPr>
          <p:cNvPr id="101" name="NUMBER…"/>
          <p:cNvSpPr/>
          <p:nvPr/>
        </p:nvSpPr>
        <p:spPr>
          <a:xfrm>
            <a:off x="2476122" y="4114886"/>
            <a:ext cx="2740312" cy="2743114"/>
          </a:xfrm>
          <a:prstGeom prst="ellipse">
            <a:avLst/>
          </a:prstGeom>
          <a:solidFill>
            <a:srgbClr val="FEE73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b="1" i="0" dirty="0">
                <a:solidFill>
                  <a:srgbClr val="5B5C60"/>
                </a:solidFill>
                <a:latin typeface="Proxima Nova Rg" panose="02000506030000020004" pitchFamily="2" charset="0"/>
              </a:rPr>
              <a:t>HOME</a:t>
            </a:r>
            <a:r>
              <a:rPr sz="2400" b="1" i="0" dirty="0">
                <a:solidFill>
                  <a:srgbClr val="5B5C60"/>
                </a:solidFill>
                <a:latin typeface="Proxima Nova Rg" panose="02000506030000020004" pitchFamily="2" charset="0"/>
              </a:rPr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5B5C60"/>
                </a:solidFill>
                <a:effectLst/>
                <a:uFillTx/>
                <a:latin typeface="Proxima Nova Semibold" panose="02000506030000020004" pitchFamily="2" charset="0"/>
                <a:ea typeface="Helvetica Light"/>
                <a:cs typeface="Helvetica Light"/>
                <a:sym typeface="Proxima Nova Semibold"/>
              </a:rPr>
              <a:t>255/233/18</a:t>
            </a:r>
            <a:endParaRPr sz="1600" b="1" i="0" dirty="0">
              <a:solidFill>
                <a:srgbClr val="5B5C60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10" name="NUMBER…">
            <a:extLst>
              <a:ext uri="{FF2B5EF4-FFF2-40B4-BE49-F238E27FC236}">
                <a16:creationId xmlns:a16="http://schemas.microsoft.com/office/drawing/2014/main" id="{9D77BFC8-28E2-4241-8BDF-913AD42A4768}"/>
              </a:ext>
            </a:extLst>
          </p:cNvPr>
          <p:cNvSpPr/>
          <p:nvPr userDrawn="1"/>
        </p:nvSpPr>
        <p:spPr>
          <a:xfrm>
            <a:off x="5735305" y="4114886"/>
            <a:ext cx="2740312" cy="2743114"/>
          </a:xfrm>
          <a:prstGeom prst="ellipse">
            <a:avLst/>
          </a:prstGeom>
          <a:solidFill>
            <a:srgbClr val="FEC52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>
                <a:solidFill>
                  <a:srgbClr val="5B5C60"/>
                </a:solidFill>
              </a:rPr>
              <a:t>FLOWER</a:t>
            </a:r>
            <a:r>
              <a:rPr sz="2400" dirty="0">
                <a:solidFill>
                  <a:srgbClr val="5B5C60"/>
                </a:solidFill>
              </a:rPr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b="1" i="0" dirty="0">
                <a:solidFill>
                  <a:srgbClr val="5B5C60"/>
                </a:solidFill>
                <a:latin typeface="Proxima Nova Semibold" panose="02000506030000020004" pitchFamily="2" charset="0"/>
              </a:rPr>
              <a:t>255/198/0</a:t>
            </a:r>
            <a:endParaRPr sz="1600" b="1" i="0" dirty="0">
              <a:solidFill>
                <a:srgbClr val="5B5C60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11" name="NUMBER…">
            <a:extLst>
              <a:ext uri="{FF2B5EF4-FFF2-40B4-BE49-F238E27FC236}">
                <a16:creationId xmlns:a16="http://schemas.microsoft.com/office/drawing/2014/main" id="{9CC967B9-F8A7-E946-A925-54C2D0092B83}"/>
              </a:ext>
            </a:extLst>
          </p:cNvPr>
          <p:cNvSpPr/>
          <p:nvPr userDrawn="1"/>
        </p:nvSpPr>
        <p:spPr>
          <a:xfrm>
            <a:off x="8994488" y="4114886"/>
            <a:ext cx="2740312" cy="2743114"/>
          </a:xfrm>
          <a:prstGeom prst="ellipse">
            <a:avLst/>
          </a:prstGeom>
          <a:solidFill>
            <a:srgbClr val="FDAC3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200" dirty="0"/>
              <a:t>ORANGUTAN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255/173/38</a:t>
            </a:r>
          </a:p>
        </p:txBody>
      </p:sp>
      <p:sp>
        <p:nvSpPr>
          <p:cNvPr id="12" name="NUMBER…">
            <a:extLst>
              <a:ext uri="{FF2B5EF4-FFF2-40B4-BE49-F238E27FC236}">
                <a16:creationId xmlns:a16="http://schemas.microsoft.com/office/drawing/2014/main" id="{E7014969-7DAF-1A45-9F5F-498B7C8CE78C}"/>
              </a:ext>
            </a:extLst>
          </p:cNvPr>
          <p:cNvSpPr/>
          <p:nvPr userDrawn="1"/>
        </p:nvSpPr>
        <p:spPr>
          <a:xfrm>
            <a:off x="12253671" y="4114886"/>
            <a:ext cx="2740312" cy="2743114"/>
          </a:xfrm>
          <a:prstGeom prst="ellipse">
            <a:avLst/>
          </a:prstGeom>
          <a:solidFill>
            <a:srgbClr val="F5933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TIGERLILY</a:t>
            </a:r>
            <a:r>
              <a:rPr sz="2400" dirty="0"/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247/148/33</a:t>
            </a:r>
            <a:endParaRPr sz="1600" dirty="0"/>
          </a:p>
        </p:txBody>
      </p:sp>
      <p:sp>
        <p:nvSpPr>
          <p:cNvPr id="13" name="NUMBER…">
            <a:extLst>
              <a:ext uri="{FF2B5EF4-FFF2-40B4-BE49-F238E27FC236}">
                <a16:creationId xmlns:a16="http://schemas.microsoft.com/office/drawing/2014/main" id="{D532A426-99D6-2744-8FC7-16E3971442ED}"/>
              </a:ext>
            </a:extLst>
          </p:cNvPr>
          <p:cNvSpPr/>
          <p:nvPr userDrawn="1"/>
        </p:nvSpPr>
        <p:spPr>
          <a:xfrm>
            <a:off x="15512854" y="4114886"/>
            <a:ext cx="2740312" cy="2743114"/>
          </a:xfrm>
          <a:prstGeom prst="ellipse">
            <a:avLst/>
          </a:prstGeom>
          <a:solidFill>
            <a:srgbClr val="F47D5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CLOWNFISH</a:t>
            </a:r>
            <a:r>
              <a:rPr sz="2400" dirty="0"/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246/125/75</a:t>
            </a:r>
            <a:endParaRPr sz="1600" dirty="0"/>
          </a:p>
        </p:txBody>
      </p:sp>
      <p:sp>
        <p:nvSpPr>
          <p:cNvPr id="14" name="NUMBER…">
            <a:extLst>
              <a:ext uri="{FF2B5EF4-FFF2-40B4-BE49-F238E27FC236}">
                <a16:creationId xmlns:a16="http://schemas.microsoft.com/office/drawing/2014/main" id="{A324ACF3-DA13-D94C-93A6-7F3AF1D840FE}"/>
              </a:ext>
            </a:extLst>
          </p:cNvPr>
          <p:cNvSpPr/>
          <p:nvPr userDrawn="1"/>
        </p:nvSpPr>
        <p:spPr>
          <a:xfrm>
            <a:off x="18772035" y="4114886"/>
            <a:ext cx="2740312" cy="2743114"/>
          </a:xfrm>
          <a:prstGeom prst="ellipse">
            <a:avLst/>
          </a:prstGeom>
          <a:solidFill>
            <a:srgbClr val="E4674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VOLCANO</a:t>
            </a:r>
            <a:r>
              <a:rPr sz="2400" dirty="0"/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230/103/62</a:t>
            </a:r>
            <a:endParaRPr sz="1600" dirty="0"/>
          </a:p>
        </p:txBody>
      </p:sp>
      <p:sp>
        <p:nvSpPr>
          <p:cNvPr id="22" name="NUMBER…">
            <a:extLst>
              <a:ext uri="{FF2B5EF4-FFF2-40B4-BE49-F238E27FC236}">
                <a16:creationId xmlns:a16="http://schemas.microsoft.com/office/drawing/2014/main" id="{DBEEDDAE-A322-D846-BBE7-74A07C4A27D1}"/>
              </a:ext>
            </a:extLst>
          </p:cNvPr>
          <p:cNvSpPr/>
          <p:nvPr userDrawn="1"/>
        </p:nvSpPr>
        <p:spPr>
          <a:xfrm>
            <a:off x="2476122" y="7372436"/>
            <a:ext cx="2740312" cy="2743114"/>
          </a:xfrm>
          <a:prstGeom prst="ellipse">
            <a:avLst/>
          </a:prstGeom>
          <a:solidFill>
            <a:srgbClr val="BBD54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>
                <a:solidFill>
                  <a:srgbClr val="5B5C60"/>
                </a:solidFill>
              </a:rPr>
              <a:t>TREE FROG</a:t>
            </a:r>
            <a:r>
              <a:rPr sz="2400" dirty="0">
                <a:solidFill>
                  <a:srgbClr val="5B5C60"/>
                </a:solidFill>
              </a:rPr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>
                <a:solidFill>
                  <a:srgbClr val="5B5C60"/>
                </a:solidFill>
              </a:rPr>
              <a:t>186/214/54</a:t>
            </a:r>
            <a:endParaRPr sz="1600" dirty="0">
              <a:solidFill>
                <a:srgbClr val="5B5C60"/>
              </a:solidFill>
            </a:endParaRPr>
          </a:p>
        </p:txBody>
      </p:sp>
      <p:sp>
        <p:nvSpPr>
          <p:cNvPr id="23" name="NUMBER…">
            <a:extLst>
              <a:ext uri="{FF2B5EF4-FFF2-40B4-BE49-F238E27FC236}">
                <a16:creationId xmlns:a16="http://schemas.microsoft.com/office/drawing/2014/main" id="{0EE30BB6-3D6E-074E-B103-EF8088620B31}"/>
              </a:ext>
            </a:extLst>
          </p:cNvPr>
          <p:cNvSpPr/>
          <p:nvPr userDrawn="1"/>
        </p:nvSpPr>
        <p:spPr>
          <a:xfrm>
            <a:off x="5735305" y="7372436"/>
            <a:ext cx="2740312" cy="2743114"/>
          </a:xfrm>
          <a:prstGeom prst="ellipse">
            <a:avLst/>
          </a:prstGeom>
          <a:solidFill>
            <a:srgbClr val="4FA85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MOTHER</a:t>
            </a:r>
            <a:br>
              <a:rPr lang="en-US" sz="2400" dirty="0"/>
            </a:br>
            <a:r>
              <a:rPr lang="en-US" sz="2400" dirty="0"/>
              <a:t>NATURE</a:t>
            </a:r>
            <a:endParaRPr sz="2400" dirty="0"/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76/169/80</a:t>
            </a:r>
            <a:endParaRPr sz="1600" dirty="0"/>
          </a:p>
        </p:txBody>
      </p:sp>
      <p:sp>
        <p:nvSpPr>
          <p:cNvPr id="24" name="NUMBER…">
            <a:extLst>
              <a:ext uri="{FF2B5EF4-FFF2-40B4-BE49-F238E27FC236}">
                <a16:creationId xmlns:a16="http://schemas.microsoft.com/office/drawing/2014/main" id="{C683A09A-4807-144A-B3AC-3EB6FC456C77}"/>
              </a:ext>
            </a:extLst>
          </p:cNvPr>
          <p:cNvSpPr/>
          <p:nvPr userDrawn="1"/>
        </p:nvSpPr>
        <p:spPr>
          <a:xfrm>
            <a:off x="8994488" y="7372436"/>
            <a:ext cx="2740312" cy="2743114"/>
          </a:xfrm>
          <a:prstGeom prst="ellipse">
            <a:avLst/>
          </a:prstGeom>
          <a:solidFill>
            <a:srgbClr val="387C5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200" dirty="0"/>
              <a:t>RAINFOREST</a:t>
            </a:r>
            <a:r>
              <a:rPr sz="2200" dirty="0"/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53/125/87</a:t>
            </a:r>
            <a:endParaRPr sz="1600" dirty="0"/>
          </a:p>
        </p:txBody>
      </p:sp>
      <p:sp>
        <p:nvSpPr>
          <p:cNvPr id="25" name="NUMBER…">
            <a:extLst>
              <a:ext uri="{FF2B5EF4-FFF2-40B4-BE49-F238E27FC236}">
                <a16:creationId xmlns:a16="http://schemas.microsoft.com/office/drawing/2014/main" id="{502EB190-D36B-B14A-9E29-C7F9C66A708F}"/>
              </a:ext>
            </a:extLst>
          </p:cNvPr>
          <p:cNvSpPr/>
          <p:nvPr userDrawn="1"/>
        </p:nvSpPr>
        <p:spPr>
          <a:xfrm>
            <a:off x="12253671" y="7372436"/>
            <a:ext cx="2740312" cy="2743114"/>
          </a:xfrm>
          <a:prstGeom prst="ellipse">
            <a:avLst/>
          </a:prstGeom>
          <a:solidFill>
            <a:srgbClr val="81CCE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SKY</a:t>
            </a:r>
            <a:r>
              <a:rPr sz="2400" dirty="0"/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126/203/239</a:t>
            </a:r>
            <a:endParaRPr sz="1600" dirty="0"/>
          </a:p>
        </p:txBody>
      </p:sp>
      <p:sp>
        <p:nvSpPr>
          <p:cNvPr id="26" name="NUMBER…">
            <a:extLst>
              <a:ext uri="{FF2B5EF4-FFF2-40B4-BE49-F238E27FC236}">
                <a16:creationId xmlns:a16="http://schemas.microsoft.com/office/drawing/2014/main" id="{01363141-346B-604F-8308-136F6CCFB686}"/>
              </a:ext>
            </a:extLst>
          </p:cNvPr>
          <p:cNvSpPr/>
          <p:nvPr userDrawn="1"/>
        </p:nvSpPr>
        <p:spPr>
          <a:xfrm>
            <a:off x="15512854" y="7372436"/>
            <a:ext cx="2740312" cy="2743114"/>
          </a:xfrm>
          <a:prstGeom prst="ellipse">
            <a:avLst/>
          </a:prstGeom>
          <a:solidFill>
            <a:srgbClr val="1894D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MACAW</a:t>
            </a:r>
            <a:r>
              <a:rPr sz="2400" dirty="0"/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1/147/215</a:t>
            </a:r>
            <a:endParaRPr sz="1600" dirty="0"/>
          </a:p>
        </p:txBody>
      </p:sp>
      <p:sp>
        <p:nvSpPr>
          <p:cNvPr id="27" name="NUMBER…">
            <a:extLst>
              <a:ext uri="{FF2B5EF4-FFF2-40B4-BE49-F238E27FC236}">
                <a16:creationId xmlns:a16="http://schemas.microsoft.com/office/drawing/2014/main" id="{7AB8AD2D-04BD-554A-961D-7FA0F634D9F0}"/>
              </a:ext>
            </a:extLst>
          </p:cNvPr>
          <p:cNvSpPr/>
          <p:nvPr userDrawn="1"/>
        </p:nvSpPr>
        <p:spPr>
          <a:xfrm>
            <a:off x="18772035" y="7372436"/>
            <a:ext cx="2740312" cy="2743114"/>
          </a:xfrm>
          <a:prstGeom prst="ellipse">
            <a:avLst/>
          </a:prstGeom>
          <a:solidFill>
            <a:srgbClr val="2060A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OCEAN</a:t>
            </a:r>
            <a:endParaRPr sz="2400" dirty="0"/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26/94/171</a:t>
            </a:r>
            <a:endParaRPr sz="1600" dirty="0"/>
          </a:p>
        </p:txBody>
      </p:sp>
      <p:sp>
        <p:nvSpPr>
          <p:cNvPr id="28" name="NUMBER…">
            <a:extLst>
              <a:ext uri="{FF2B5EF4-FFF2-40B4-BE49-F238E27FC236}">
                <a16:creationId xmlns:a16="http://schemas.microsoft.com/office/drawing/2014/main" id="{98618F07-C6F0-5B49-B5D7-85E0A42E08D6}"/>
              </a:ext>
            </a:extLst>
          </p:cNvPr>
          <p:cNvSpPr/>
          <p:nvPr userDrawn="1"/>
        </p:nvSpPr>
        <p:spPr>
          <a:xfrm>
            <a:off x="2473945" y="10487111"/>
            <a:ext cx="2740312" cy="2743114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>
                <a:solidFill>
                  <a:srgbClr val="5B5C60"/>
                </a:solidFill>
              </a:rPr>
              <a:t>ARCTIC</a:t>
            </a:r>
            <a:r>
              <a:rPr sz="2400" dirty="0">
                <a:solidFill>
                  <a:srgbClr val="5B5C60"/>
                </a:solidFill>
              </a:rPr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>
                <a:solidFill>
                  <a:srgbClr val="5B5C60"/>
                </a:solidFill>
              </a:rPr>
              <a:t>255/255/255</a:t>
            </a:r>
            <a:endParaRPr sz="1600" dirty="0">
              <a:solidFill>
                <a:srgbClr val="5B5C60"/>
              </a:solidFill>
            </a:endParaRPr>
          </a:p>
        </p:txBody>
      </p:sp>
      <p:sp>
        <p:nvSpPr>
          <p:cNvPr id="29" name="NUMBER…">
            <a:extLst>
              <a:ext uri="{FF2B5EF4-FFF2-40B4-BE49-F238E27FC236}">
                <a16:creationId xmlns:a16="http://schemas.microsoft.com/office/drawing/2014/main" id="{0D3B36AE-23E7-F74E-B0C1-9AD74B9F4380}"/>
              </a:ext>
            </a:extLst>
          </p:cNvPr>
          <p:cNvSpPr/>
          <p:nvPr userDrawn="1"/>
        </p:nvSpPr>
        <p:spPr>
          <a:xfrm>
            <a:off x="5733128" y="10487111"/>
            <a:ext cx="2740312" cy="2743114"/>
          </a:xfrm>
          <a:prstGeom prst="ellipse">
            <a:avLst/>
          </a:prstGeom>
          <a:solidFill>
            <a:srgbClr val="737C8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LEMUR</a:t>
            </a:r>
            <a:r>
              <a:rPr sz="2400" dirty="0"/>
              <a:t> </a:t>
            </a:r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117/123/130</a:t>
            </a:r>
            <a:endParaRPr sz="1600" dirty="0"/>
          </a:p>
        </p:txBody>
      </p:sp>
      <p:sp>
        <p:nvSpPr>
          <p:cNvPr id="30" name="NUMBER…">
            <a:extLst>
              <a:ext uri="{FF2B5EF4-FFF2-40B4-BE49-F238E27FC236}">
                <a16:creationId xmlns:a16="http://schemas.microsoft.com/office/drawing/2014/main" id="{29E18202-2FDF-7B40-8EFD-BA4B80AFD706}"/>
              </a:ext>
            </a:extLst>
          </p:cNvPr>
          <p:cNvSpPr/>
          <p:nvPr userDrawn="1"/>
        </p:nvSpPr>
        <p:spPr>
          <a:xfrm>
            <a:off x="8992311" y="10487111"/>
            <a:ext cx="2740312" cy="2743114"/>
          </a:xfrm>
          <a:prstGeom prst="ellipse">
            <a:avLst/>
          </a:prstGeom>
          <a:solidFill>
            <a:srgbClr val="5B5C6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sz="2400" dirty="0"/>
              <a:t>PANTHER</a:t>
            </a:r>
            <a:endParaRPr sz="2400" dirty="0"/>
          </a:p>
          <a:p>
            <a:pPr>
              <a:defRPr sz="33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en-US" sz="1600" dirty="0"/>
              <a:t>92/92/96</a:t>
            </a:r>
            <a:endParaRPr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8FEBB-B41F-D54F-ABE4-1BC7CC936DA5}"/>
              </a:ext>
            </a:extLst>
          </p:cNvPr>
          <p:cNvSpPr txBox="1"/>
          <p:nvPr userDrawn="1"/>
        </p:nvSpPr>
        <p:spPr>
          <a:xfrm>
            <a:off x="12355812" y="10665420"/>
            <a:ext cx="5930024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5B5C60"/>
                </a:solidFill>
                <a:effectLst/>
                <a:uFillTx/>
                <a:latin typeface="Proxima Nova Rg" panose="02000506030000020004" pitchFamily="2" charset="0"/>
                <a:ea typeface="Helvetica Light"/>
                <a:cs typeface="Helvetica Light"/>
                <a:sym typeface="Helvetica Light"/>
              </a:rPr>
              <a:t>Color codes are for RGB (red, green, blue) you can add these to your color palette by typing in the numbers in the “more colors” menu.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15D01A-AFD3-DB4B-AA5C-8BD573DCCA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41" y="10487111"/>
            <a:ext cx="2832100" cy="30607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E4AD24-F8B1-F445-AFF9-75144FD77716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tx2">
                    <a:lumMod val="50000"/>
                  </a:schemeClr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39505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 Blank">
    <p:bg>
      <p:bgPr>
        <a:gradFill flip="none" rotWithShape="1">
          <a:gsLst>
            <a:gs pos="0">
              <a:srgbClr val="FFFFFF"/>
            </a:gs>
            <a:gs pos="72781">
              <a:srgbClr val="E0E0E0"/>
            </a:gs>
            <a:gs pos="97097">
              <a:srgbClr val="C0C0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1FFE6-0B08-634A-8561-2353F6D01B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4384000" cy="13716000"/>
          </a:xfrm>
        </p:spPr>
        <p:txBody>
          <a:bodyPr anchor="t"/>
          <a:lstStyle/>
          <a:p>
            <a:r>
              <a:rPr lang="en-US" dirty="0"/>
              <a:t>Insert your own photo</a:t>
            </a:r>
          </a:p>
        </p:txBody>
      </p:sp>
      <p:sp>
        <p:nvSpPr>
          <p:cNvPr id="22" name="Presentation Title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745250" y="4992179"/>
            <a:ext cx="18893500" cy="3641776"/>
          </a:xfrm>
          <a:prstGeom prst="rect">
            <a:avLst/>
          </a:prstGeom>
          <a:effectLst>
            <a:outerShdw blurRad="1270000" dir="5400000" rotWithShape="0">
              <a:srgbClr val="000000">
                <a:alpha val="63000"/>
              </a:srgbClr>
            </a:outerShdw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7000" b="1" i="0" cap="all" spc="-170">
                <a:solidFill>
                  <a:srgbClr val="FFFFFF"/>
                </a:solidFill>
                <a:latin typeface="Proxima Nova Rg" panose="02000506030000020004" pitchFamily="2" charset="0"/>
                <a:ea typeface="+mj-ea"/>
                <a:cs typeface="+mj-cs"/>
                <a:sym typeface="Proxima Nova ExCn Bold"/>
              </a:defRPr>
            </a:lvl1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7B8FF-21C0-1043-B7E1-C998AFC4E4BE}"/>
              </a:ext>
            </a:extLst>
          </p:cNvPr>
          <p:cNvSpPr/>
          <p:nvPr userDrawn="1"/>
        </p:nvSpPr>
        <p:spPr>
          <a:xfrm>
            <a:off x="-367146" y="8329913"/>
            <a:ext cx="25118291" cy="5669280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98000">
                <a:schemeClr val="bg2">
                  <a:lumMod val="10000"/>
                  <a:alpha val="47973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3" name="©Photo credit">
            <a:extLst>
              <a:ext uri="{FF2B5EF4-FFF2-40B4-BE49-F238E27FC236}">
                <a16:creationId xmlns:a16="http://schemas.microsoft.com/office/drawing/2014/main" id="{7F8A1534-D18C-7E47-B7D5-EB7A560844F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613891" y="12561490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1800" cap="all" spc="-1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©Photo credit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B80CC6-731D-DF45-86FB-AFABFE65AC8B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7155A15C-369A-3B41-92F8-83D39A8E7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589" y="9856099"/>
            <a:ext cx="5072822" cy="16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615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4000" cy="13716000"/>
          </a:xfrm>
        </p:spPr>
        <p:txBody>
          <a:bodyPr/>
          <a:lstStyle/>
          <a:p>
            <a:r>
              <a:rPr lang="en-US" dirty="0"/>
              <a:t>Click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B02B61-C69D-D544-8AC4-C9B040BA465D}"/>
              </a:ext>
            </a:extLst>
          </p:cNvPr>
          <p:cNvSpPr/>
          <p:nvPr userDrawn="1"/>
        </p:nvSpPr>
        <p:spPr>
          <a:xfrm>
            <a:off x="-367146" y="8329913"/>
            <a:ext cx="25118291" cy="5669280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98000">
                <a:schemeClr val="bg2">
                  <a:lumMod val="10000"/>
                  <a:alpha val="47973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030" y="10334805"/>
            <a:ext cx="5123938" cy="1636982"/>
          </a:xfrm>
          <a:prstGeom prst="rect">
            <a:avLst/>
          </a:prstGeom>
        </p:spPr>
      </p:pic>
      <p:sp>
        <p:nvSpPr>
          <p:cNvPr id="8" name="©Photo credit">
            <a:extLst>
              <a:ext uri="{FF2B5EF4-FFF2-40B4-BE49-F238E27FC236}">
                <a16:creationId xmlns:a16="http://schemas.microsoft.com/office/drawing/2014/main" id="{1A2C794E-936F-2543-A207-A98BE7EA27AC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613891" y="12561490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1800" cap="all" spc="-1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©Photo credit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CD22B-4A95-AF48-978C-5B80EFBA408B}"/>
              </a:ext>
            </a:extLst>
          </p:cNvPr>
          <p:cNvSpPr txBox="1"/>
          <p:nvPr userDrawn="1"/>
        </p:nvSpPr>
        <p:spPr>
          <a:xfrm>
            <a:off x="4720682" y="5165012"/>
            <a:ext cx="14942634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oxima Nova Rg" panose="02000506030000020004" pitchFamily="2" charset="0"/>
                <a:ea typeface="Proxima Nova ExCn Thin" charset="0"/>
                <a:cs typeface="Proxima Nova ExCn Thin" charset="0"/>
                <a:sym typeface="Helvetica Light"/>
              </a:rPr>
              <a:t>THANK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AEAE1F-9B67-B142-ACC4-C76525E59EAC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838358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STRUCTIONS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778000" y="1468966"/>
            <a:ext cx="20828000" cy="1587501"/>
          </a:xfrm>
          <a:prstGeom prst="rect">
            <a:avLst/>
          </a:prstGeom>
        </p:spPr>
        <p:txBody>
          <a:bodyPr anchor="b"/>
          <a:lstStyle>
            <a:lvl1pPr marL="0" marR="0" indent="0" algn="ctr" defTabSz="528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cap="all" spc="-96">
                <a:solidFill>
                  <a:srgbClr val="0096D5"/>
                </a:solidFill>
                <a:latin typeface="Proxima Nova ExCn Medium" panose="020B0608030502060204" pitchFamily="34" charset="0"/>
                <a:ea typeface="+mj-ea"/>
                <a:cs typeface="+mj-cs"/>
                <a:sym typeface="Proxima Nova ExCn Bold"/>
              </a:defRPr>
            </a:lvl1pPr>
          </a:lstStyle>
          <a:p>
            <a:pPr marL="0" marR="0" lvl="0" indent="0" algn="ctr" defTabSz="528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(NEW) Color Theme Instructions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986DEDD-8F66-F047-BE47-7718088CE6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76203" y="13081000"/>
            <a:ext cx="466474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  <a:latin typeface="Proxima Nova Rg" panose="02000506030000020004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969F93-D8BD-314A-870B-1B3B5C488C4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122849" y="4098501"/>
            <a:ext cx="20138299" cy="7744838"/>
          </a:xfrm>
        </p:spPr>
        <p:txBody>
          <a:bodyPr>
            <a:normAutofit fontScale="92500"/>
          </a:bodyPr>
          <a:lstStyle>
            <a:lvl1pPr>
              <a:defRPr>
                <a:latin typeface="Proxima Nova Rg" panose="02000506030000020004" pitchFamily="2" charset="0"/>
              </a:defRPr>
            </a:lvl1pPr>
          </a:lstStyle>
          <a:p>
            <a:pPr marL="786423" lvl="0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>
                <a:latin typeface="Proxima Nova Rg" panose="02000506030000020004" pitchFamily="2" charset="0"/>
                <a:sym typeface="Proxima Nova Bold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97815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bg>
      <p:bgPr>
        <a:gradFill flip="none" rotWithShape="1">
          <a:gsLst>
            <a:gs pos="0">
              <a:srgbClr val="FFFFFF"/>
            </a:gs>
            <a:gs pos="72781">
              <a:srgbClr val="E0E0E0"/>
            </a:gs>
            <a:gs pos="97097">
              <a:srgbClr val="C0C0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i_967217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b="7706"/>
          <a:stretch/>
        </p:blipFill>
        <p:spPr>
          <a:xfrm>
            <a:off x="-43922" y="3281"/>
            <a:ext cx="24471844" cy="1380012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DB04A9-D171-4C49-B5C8-06E935826E90}"/>
              </a:ext>
            </a:extLst>
          </p:cNvPr>
          <p:cNvSpPr/>
          <p:nvPr userDrawn="1"/>
        </p:nvSpPr>
        <p:spPr>
          <a:xfrm>
            <a:off x="-367146" y="8329913"/>
            <a:ext cx="25118291" cy="5669280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98000">
                <a:schemeClr val="bg2">
                  <a:lumMod val="10000"/>
                  <a:alpha val="47973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Presentation Title"/>
          <p:cNvSpPr txBox="1">
            <a:spLocks noGrp="1"/>
          </p:cNvSpPr>
          <p:nvPr>
            <p:ph type="body" sz="half" idx="14"/>
          </p:nvPr>
        </p:nvSpPr>
        <p:spPr>
          <a:xfrm>
            <a:off x="2745250" y="4992179"/>
            <a:ext cx="18893500" cy="3641776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7000" cap="all" spc="-170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Insert Date Her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778000" y="7797911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8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24" name="©Photo credi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613891" y="12561490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1800" cap="all" spc="-1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©Photo credit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130D495-74C7-A94C-B926-3C04D35E7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589" y="9856099"/>
            <a:ext cx="5072822" cy="1616547"/>
          </a:xfrm>
          <a:prstGeom prst="rect">
            <a:avLst/>
          </a:prstGeom>
        </p:spPr>
      </p:pic>
      <p:sp>
        <p:nvSpPr>
          <p:cNvPr id="10" name="Insert Date Here">
            <a:extLst>
              <a:ext uri="{FF2B5EF4-FFF2-40B4-BE49-F238E27FC236}">
                <a16:creationId xmlns:a16="http://schemas.microsoft.com/office/drawing/2014/main" id="{D88A1ED7-C299-5C42-BC6F-AD8527D0C493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778000" y="8758031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0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63AB6-F4BD-DF4A-BD84-F2471A44734D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3468239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">
    <p:bg>
      <p:bgPr>
        <a:gradFill flip="none" rotWithShape="1">
          <a:gsLst>
            <a:gs pos="0">
              <a:srgbClr val="FFFFFF"/>
            </a:gs>
            <a:gs pos="72781">
              <a:srgbClr val="E0E0E0"/>
            </a:gs>
            <a:gs pos="97097">
              <a:srgbClr val="C0C0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i_967217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" b="2981"/>
          <a:stretch/>
        </p:blipFill>
        <p:spPr>
          <a:xfrm>
            <a:off x="-43922" y="3281"/>
            <a:ext cx="24471844" cy="1380012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97B8FF-21C0-1043-B7E1-C998AFC4E4BE}"/>
              </a:ext>
            </a:extLst>
          </p:cNvPr>
          <p:cNvSpPr/>
          <p:nvPr userDrawn="1"/>
        </p:nvSpPr>
        <p:spPr>
          <a:xfrm>
            <a:off x="-367146" y="8329913"/>
            <a:ext cx="25118291" cy="5669280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98000">
                <a:schemeClr val="bg2">
                  <a:lumMod val="10000"/>
                  <a:alpha val="47973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Presentation Title"/>
          <p:cNvSpPr txBox="1">
            <a:spLocks noGrp="1"/>
          </p:cNvSpPr>
          <p:nvPr>
            <p:ph type="body" sz="half" idx="14"/>
          </p:nvPr>
        </p:nvSpPr>
        <p:spPr>
          <a:xfrm>
            <a:off x="2745250" y="4992179"/>
            <a:ext cx="18893500" cy="3641776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7000" cap="all" spc="-170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Insert Date Her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778000" y="7797911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8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24" name="©Photo credi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613891" y="12561490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1800" cap="all" spc="-1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©Photo credit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7155A15C-369A-3B41-92F8-83D39A8E7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589" y="9856099"/>
            <a:ext cx="5072822" cy="1616547"/>
          </a:xfrm>
          <a:prstGeom prst="rect">
            <a:avLst/>
          </a:prstGeom>
        </p:spPr>
      </p:pic>
      <p:sp>
        <p:nvSpPr>
          <p:cNvPr id="10" name="Insert Date Here">
            <a:extLst>
              <a:ext uri="{FF2B5EF4-FFF2-40B4-BE49-F238E27FC236}">
                <a16:creationId xmlns:a16="http://schemas.microsoft.com/office/drawing/2014/main" id="{0C0DB625-E5D0-EE4C-8714-7464061D0317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778000" y="8758031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0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1331E-4ECE-8941-89D5-76C95DB629AF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33639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 Title">
    <p:bg>
      <p:bgPr>
        <a:gradFill flip="none" rotWithShape="1">
          <a:gsLst>
            <a:gs pos="0">
              <a:srgbClr val="FFFFFF"/>
            </a:gs>
            <a:gs pos="72781">
              <a:srgbClr val="E0E0E0"/>
            </a:gs>
            <a:gs pos="97097">
              <a:srgbClr val="C0C0C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1FFE6-0B08-634A-8561-2353F6D01B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4384000" cy="13716000"/>
          </a:xfrm>
        </p:spPr>
        <p:txBody>
          <a:bodyPr anchor="t"/>
          <a:lstStyle/>
          <a:p>
            <a:r>
              <a:rPr lang="en-US" dirty="0"/>
              <a:t>Insert your own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97B8FF-21C0-1043-B7E1-C998AFC4E4BE}"/>
              </a:ext>
            </a:extLst>
          </p:cNvPr>
          <p:cNvSpPr/>
          <p:nvPr userDrawn="1"/>
        </p:nvSpPr>
        <p:spPr>
          <a:xfrm>
            <a:off x="-367146" y="8329913"/>
            <a:ext cx="25118291" cy="5669280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98000">
                <a:schemeClr val="bg2">
                  <a:lumMod val="10000"/>
                  <a:alpha val="47973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Presentation Title"/>
          <p:cNvSpPr txBox="1">
            <a:spLocks noGrp="1"/>
          </p:cNvSpPr>
          <p:nvPr>
            <p:ph type="body" sz="half" idx="14"/>
          </p:nvPr>
        </p:nvSpPr>
        <p:spPr>
          <a:xfrm>
            <a:off x="2745250" y="4992179"/>
            <a:ext cx="18893500" cy="3641776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7000" cap="all" spc="-170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Insert Date Her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778000" y="7797911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8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Presenter Name | Title</a:t>
            </a:r>
          </a:p>
        </p:txBody>
      </p:sp>
      <p:sp>
        <p:nvSpPr>
          <p:cNvPr id="24" name="©Photo credit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613891" y="12561490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1800" cap="all" spc="-18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©Photo credit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7155A15C-369A-3B41-92F8-83D39A8E7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589" y="9856099"/>
            <a:ext cx="5072822" cy="1616547"/>
          </a:xfrm>
          <a:prstGeom prst="rect">
            <a:avLst/>
          </a:prstGeom>
        </p:spPr>
      </p:pic>
      <p:sp>
        <p:nvSpPr>
          <p:cNvPr id="11" name="Insert Date Here">
            <a:extLst>
              <a:ext uri="{FF2B5EF4-FFF2-40B4-BE49-F238E27FC236}">
                <a16:creationId xmlns:a16="http://schemas.microsoft.com/office/drawing/2014/main" id="{8C9600D1-F724-3F41-A3E2-57FBD6E95D9B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778000" y="8758031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40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12974-EAC1-DE49-B78F-6C3E776CDD4E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533377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B161F-4CAD-EA43-A328-4ECA04A64400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2060A9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section Title"/>
          <p:cNvSpPr txBox="1">
            <a:spLocks noGrp="1"/>
          </p:cNvSpPr>
          <p:nvPr>
            <p:ph type="body" sz="half" idx="14"/>
          </p:nvPr>
        </p:nvSpPr>
        <p:spPr>
          <a:xfrm>
            <a:off x="1032337" y="4217861"/>
            <a:ext cx="22319326" cy="430219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6000" cap="all" spc="-319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apture the attention of your audience with a simple, bold headline."/>
          <p:cNvSpPr txBox="1">
            <a:spLocks noGrp="1"/>
          </p:cNvSpPr>
          <p:nvPr>
            <p:ph type="body" sz="quarter" idx="15"/>
          </p:nvPr>
        </p:nvSpPr>
        <p:spPr>
          <a:xfrm>
            <a:off x="6655725" y="7502266"/>
            <a:ext cx="11072549" cy="208657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80000"/>
              </a:lnSpc>
              <a:buSzTx/>
              <a:buNone/>
              <a:defRPr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D8F6F-E8F2-CF46-A91B-85AA21E1F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8" y="12391052"/>
            <a:ext cx="736597" cy="925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79C3A-BEA4-9341-A0A6-F066D73A519A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84619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B161F-4CAD-EA43-A328-4ECA04A64400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387C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section Title"/>
          <p:cNvSpPr txBox="1">
            <a:spLocks noGrp="1"/>
          </p:cNvSpPr>
          <p:nvPr>
            <p:ph type="body" sz="half" idx="14"/>
          </p:nvPr>
        </p:nvSpPr>
        <p:spPr>
          <a:xfrm>
            <a:off x="1032337" y="4217861"/>
            <a:ext cx="22319326" cy="430219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6000" cap="all" spc="-319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apture the attention of your audience with a simple, bold headline."/>
          <p:cNvSpPr txBox="1">
            <a:spLocks noGrp="1"/>
          </p:cNvSpPr>
          <p:nvPr>
            <p:ph type="body" sz="quarter" idx="15"/>
          </p:nvPr>
        </p:nvSpPr>
        <p:spPr>
          <a:xfrm>
            <a:off x="6655725" y="7502266"/>
            <a:ext cx="11072549" cy="208657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80000"/>
              </a:lnSpc>
              <a:buSzTx/>
              <a:buNone/>
              <a:defRPr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1D8F6F-E8F2-CF46-A91B-85AA21E1F5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8" y="12391052"/>
            <a:ext cx="736597" cy="925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F6BEE-A52C-7E42-8862-1B6D8442244F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96180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B161F-4CAD-EA43-A328-4ECA04A64400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4674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section Title"/>
          <p:cNvSpPr txBox="1">
            <a:spLocks noGrp="1"/>
          </p:cNvSpPr>
          <p:nvPr>
            <p:ph type="body" sz="half" idx="14"/>
          </p:nvPr>
        </p:nvSpPr>
        <p:spPr>
          <a:xfrm>
            <a:off x="1032337" y="4217861"/>
            <a:ext cx="22319326" cy="430219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6000" cap="all" spc="-319">
                <a:solidFill>
                  <a:srgbClr val="FFFFFF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apture the attention of your audience with a simple, bold headline."/>
          <p:cNvSpPr txBox="1">
            <a:spLocks noGrp="1"/>
          </p:cNvSpPr>
          <p:nvPr>
            <p:ph type="body" sz="quarter" idx="15"/>
          </p:nvPr>
        </p:nvSpPr>
        <p:spPr>
          <a:xfrm>
            <a:off x="6655725" y="7502266"/>
            <a:ext cx="11072549" cy="208657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80000"/>
              </a:lnSpc>
              <a:buSzTx/>
              <a:buNone/>
              <a:defRPr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©Photo credit">
            <a:extLst>
              <a:ext uri="{FF2B5EF4-FFF2-40B4-BE49-F238E27FC236}">
                <a16:creationId xmlns:a16="http://schemas.microsoft.com/office/drawing/2014/main" id="{D6DB617D-93F0-0B40-98AE-65DE19ADBCEB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2613891" y="12561490"/>
            <a:ext cx="20828000" cy="925910"/>
          </a:xfrm>
          <a:prstGeom prst="rect">
            <a:avLst/>
          </a:prstGeom>
          <a:effectLst>
            <a:outerShdw blurRad="1270000" dir="5400000" rotWithShape="0">
              <a:srgbClr val="000000"/>
            </a:outerShdw>
          </a:effectLst>
        </p:spPr>
        <p:txBody>
          <a:bodyPr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1800" cap="all" spc="-1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CB79D11-A63F-1F47-8C10-4A536580BCE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76203" y="13081000"/>
            <a:ext cx="466474" cy="471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466F1-2EAA-114E-815E-812FA3D10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8" y="12391052"/>
            <a:ext cx="736597" cy="9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454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rcRect l="70466"/>
          <a:stretch>
            <a:fillRect/>
          </a:stretch>
        </p:blipFill>
        <p:spPr>
          <a:xfrm>
            <a:off x="344875" y="12275499"/>
            <a:ext cx="984073" cy="106299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NUMBER…"/>
          <p:cNvSpPr/>
          <p:nvPr/>
        </p:nvSpPr>
        <p:spPr>
          <a:xfrm>
            <a:off x="2048414" y="4572085"/>
            <a:ext cx="5529955" cy="5529955"/>
          </a:xfrm>
          <a:prstGeom prst="ellipse">
            <a:avLst/>
          </a:prstGeom>
          <a:solidFill>
            <a:srgbClr val="387C5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endParaRPr dirty="0"/>
          </a:p>
        </p:txBody>
      </p:sp>
      <p:sp>
        <p:nvSpPr>
          <p:cNvPr id="8" name="NUMBER…">
            <a:extLst>
              <a:ext uri="{FF2B5EF4-FFF2-40B4-BE49-F238E27FC236}">
                <a16:creationId xmlns:a16="http://schemas.microsoft.com/office/drawing/2014/main" id="{E225F39B-6BF5-A844-BF91-86A00A13CEDF}"/>
              </a:ext>
            </a:extLst>
          </p:cNvPr>
          <p:cNvSpPr/>
          <p:nvPr userDrawn="1"/>
        </p:nvSpPr>
        <p:spPr>
          <a:xfrm>
            <a:off x="9427022" y="4572085"/>
            <a:ext cx="5529955" cy="5529955"/>
          </a:xfrm>
          <a:prstGeom prst="ellipse">
            <a:avLst/>
          </a:prstGeom>
          <a:solidFill>
            <a:srgbClr val="387C5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endParaRPr dirty="0"/>
          </a:p>
        </p:txBody>
      </p:sp>
      <p:sp>
        <p:nvSpPr>
          <p:cNvPr id="9" name="NUMBER…">
            <a:extLst>
              <a:ext uri="{FF2B5EF4-FFF2-40B4-BE49-F238E27FC236}">
                <a16:creationId xmlns:a16="http://schemas.microsoft.com/office/drawing/2014/main" id="{C5249D9F-D27A-FB44-BD2E-90B173109424}"/>
              </a:ext>
            </a:extLst>
          </p:cNvPr>
          <p:cNvSpPr/>
          <p:nvPr userDrawn="1"/>
        </p:nvSpPr>
        <p:spPr>
          <a:xfrm>
            <a:off x="16805630" y="4572085"/>
            <a:ext cx="5529955" cy="5529955"/>
          </a:xfrm>
          <a:prstGeom prst="ellipse">
            <a:avLst/>
          </a:prstGeom>
          <a:solidFill>
            <a:srgbClr val="387C5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xima Nova Bold"/>
              </a:defRPr>
            </a:pPr>
            <a:endParaRPr dirty="0"/>
          </a:p>
        </p:txBody>
      </p:sp>
      <p:sp>
        <p:nvSpPr>
          <p:cNvPr id="10" name="Call out circles">
            <a:extLst>
              <a:ext uri="{FF2B5EF4-FFF2-40B4-BE49-F238E27FC236}">
                <a16:creationId xmlns:a16="http://schemas.microsoft.com/office/drawing/2014/main" id="{EE9D1212-4491-AA43-8968-0722E5CF02DE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194874" y="1468966"/>
            <a:ext cx="21528314" cy="1587501"/>
          </a:xfrm>
          <a:prstGeom prst="rect">
            <a:avLst/>
          </a:prstGeom>
        </p:spPr>
        <p:txBody>
          <a:bodyPr anchor="b"/>
          <a:lstStyle>
            <a:lvl1pPr marL="0" indent="0" algn="ctr" defTabSz="528319">
              <a:lnSpc>
                <a:spcPct val="100000"/>
              </a:lnSpc>
              <a:spcBef>
                <a:spcPts val="0"/>
              </a:spcBef>
              <a:buSzTx/>
              <a:buNone/>
              <a:defRPr sz="9600" b="1" i="0" cap="all" spc="-96">
                <a:solidFill>
                  <a:srgbClr val="0096D5"/>
                </a:solidFill>
                <a:latin typeface="Proxima Nova Rg" panose="02000506030000020004" pitchFamily="2" charset="0"/>
                <a:ea typeface="+mj-ea"/>
                <a:cs typeface="+mj-cs"/>
                <a:sym typeface="Proxima Nova ExCn Bold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D4DD4-2915-EC45-84D9-2242B0DCD025}"/>
              </a:ext>
            </a:extLst>
          </p:cNvPr>
          <p:cNvSpPr txBox="1"/>
          <p:nvPr userDrawn="1"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tx2">
                    <a:lumMod val="50000"/>
                  </a:schemeClr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C7DCB-20AC-1058-A159-313BF9DC9B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3850" y="5503863"/>
            <a:ext cx="4019550" cy="35877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2AABF8B-FA39-D01E-BB55-4A9417660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82225" y="5535703"/>
            <a:ext cx="4019550" cy="35877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9A1AEE4-0963-D460-62BD-2B23F4026A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60832" y="5543187"/>
            <a:ext cx="4019550" cy="35877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</p:spTree>
    <p:extLst>
      <p:ext uri="{BB962C8B-B14F-4D97-AF65-F5344CB8AC3E}">
        <p14:creationId xmlns:p14="http://schemas.microsoft.com/office/powerpoint/2010/main" val="19274177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9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7" r:id="rId2"/>
    <p:sldLayoutId id="2147483669" r:id="rId3"/>
    <p:sldLayoutId id="2147483670" r:id="rId4"/>
    <p:sldLayoutId id="2147483701" r:id="rId5"/>
    <p:sldLayoutId id="2147483698" r:id="rId6"/>
    <p:sldLayoutId id="2147483671" r:id="rId7"/>
    <p:sldLayoutId id="2147483672" r:id="rId8"/>
    <p:sldLayoutId id="2147483699" r:id="rId9"/>
    <p:sldLayoutId id="2147483700" r:id="rId10"/>
    <p:sldLayoutId id="2147483696" r:id="rId11"/>
    <p:sldLayoutId id="2147483704" r:id="rId12"/>
    <p:sldLayoutId id="2147483705" r:id="rId13"/>
    <p:sldLayoutId id="2147483702" r:id="rId14"/>
    <p:sldLayoutId id="2147483706" r:id="rId15"/>
    <p:sldLayoutId id="2147483697" r:id="rId16"/>
  </p:sldLayoutIdLst>
  <p:transition spd="med"/>
  <p:txStyles>
    <p:titleStyle>
      <a:lvl1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chemeClr val="accent2"/>
          </a:solidFill>
          <a:uFillTx/>
          <a:latin typeface="Proxima Nova ExCn Medium" panose="020B0608030502060204" pitchFamily="34" charset="0"/>
          <a:ea typeface="+mj-ea"/>
          <a:cs typeface="+mj-cs"/>
          <a:sym typeface="Proxima Nova ExCn Bold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0" b="0" i="0" u="none" strike="noStrike" cap="all" spc="-150" baseline="0">
          <a:ln>
            <a:noFill/>
          </a:ln>
          <a:solidFill>
            <a:srgbClr val="F89321"/>
          </a:solidFill>
          <a:uFillTx/>
          <a:latin typeface="+mj-lt"/>
          <a:ea typeface="+mj-ea"/>
          <a:cs typeface="+mj-cs"/>
          <a:sym typeface="Proxima Nova ExCn Bold"/>
        </a:defRPr>
      </a:lvl9pPr>
    </p:titleStyle>
    <p:bodyStyle>
      <a:lvl1pPr marL="561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+mn-lt"/>
          <a:ea typeface="Proxima Nova Regular"/>
          <a:cs typeface="Proxima Nova Regular"/>
          <a:sym typeface="Proxima Nova Regular"/>
        </a:defRPr>
      </a:lvl1pPr>
      <a:lvl2pPr marL="1196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+mn-lt"/>
          <a:ea typeface="Proxima Nova Regular"/>
          <a:cs typeface="Proxima Nova Regular"/>
          <a:sym typeface="Proxima Nova Regular"/>
        </a:defRPr>
      </a:lvl2pPr>
      <a:lvl3pPr marL="1831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+mn-lt"/>
          <a:ea typeface="Proxima Nova Regular"/>
          <a:cs typeface="Proxima Nova Regular"/>
          <a:sym typeface="Proxima Nova Regular"/>
        </a:defRPr>
      </a:lvl3pPr>
      <a:lvl4pPr marL="2466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+mn-lt"/>
          <a:ea typeface="Proxima Nova Regular"/>
          <a:cs typeface="Proxima Nova Regular"/>
          <a:sym typeface="Proxima Nova Regular"/>
        </a:defRPr>
      </a:lvl4pPr>
      <a:lvl5pPr marL="3101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+mn-lt"/>
          <a:ea typeface="Proxima Nova Regular"/>
          <a:cs typeface="Proxima Nova Regular"/>
          <a:sym typeface="Proxima Nova Regular"/>
        </a:defRPr>
      </a:lvl5pPr>
      <a:lvl6pPr marL="3736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Proxima Nova Regular"/>
          <a:ea typeface="Proxima Nova Regular"/>
          <a:cs typeface="Proxima Nova Regular"/>
          <a:sym typeface="Proxima Nova Regular"/>
        </a:defRPr>
      </a:lvl6pPr>
      <a:lvl7pPr marL="4371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Proxima Nova Regular"/>
          <a:ea typeface="Proxima Nova Regular"/>
          <a:cs typeface="Proxima Nova Regular"/>
          <a:sym typeface="Proxima Nova Regular"/>
        </a:defRPr>
      </a:lvl7pPr>
      <a:lvl8pPr marL="5006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Proxima Nova Regular"/>
          <a:ea typeface="Proxima Nova Regular"/>
          <a:cs typeface="Proxima Nova Regular"/>
          <a:sym typeface="Proxima Nova Regular"/>
        </a:defRPr>
      </a:lvl8pPr>
      <a:lvl9pPr marL="5641730" marR="0" indent="-561730" algn="l" defTabSz="825500" rtl="0" eaLnBrk="1" latinLnBrk="0" hangingPunct="1">
        <a:lnSpc>
          <a:spcPct val="9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sz="4600" b="0" i="0" u="none" strike="noStrike" cap="none" spc="0" baseline="0">
          <a:ln>
            <a:noFill/>
          </a:ln>
          <a:solidFill>
            <a:srgbClr val="565656"/>
          </a:solidFill>
          <a:uFillTx/>
          <a:latin typeface="Proxima Nova Regular"/>
          <a:ea typeface="Proxima Nova Regular"/>
          <a:cs typeface="Proxima Nova Regular"/>
          <a:sym typeface="Proxima Nova Regular"/>
        </a:defRPr>
      </a:lvl9pPr>
    </p:bodyStyle>
    <p:otherStyle>
      <a:lvl1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jfunk@conservation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C62542-5ED7-2941-9ABB-B587A200850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75289" y="659115"/>
            <a:ext cx="23033421" cy="55494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Assessing competing economic incentives for biomass energy and forest protection: </a:t>
            </a:r>
          </a:p>
          <a:p>
            <a:r>
              <a:rPr lang="en-US" dirty="0"/>
              <a:t>the case of Brazil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090F1-D31A-4444-88F2-966047D533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8000" y="6094439"/>
            <a:ext cx="20828000" cy="925910"/>
          </a:xfrm>
        </p:spPr>
        <p:txBody>
          <a:bodyPr/>
          <a:lstStyle/>
          <a:p>
            <a:r>
              <a:rPr lang="en-US" dirty="0"/>
              <a:t>Presenter: Jason Funk | Senior Director, Forest Strategy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5B80B2-EEFC-A44F-9F0D-32043843F5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© </a:t>
            </a:r>
            <a:r>
              <a:rPr lang="en-US" dirty="0" err="1"/>
              <a:t>Luana</a:t>
            </a:r>
            <a:r>
              <a:rPr lang="en-US" dirty="0"/>
              <a:t> Luna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E24B18-638B-A949-A7A4-56272EE3F8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7999" y="7020349"/>
            <a:ext cx="20828000" cy="925910"/>
          </a:xfrm>
        </p:spPr>
        <p:txBody>
          <a:bodyPr/>
          <a:lstStyle/>
          <a:p>
            <a:r>
              <a:rPr lang="en-US" dirty="0"/>
              <a:t>April 15,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7C1A42-2E4C-CD3A-B732-A51C7737D453}"/>
              </a:ext>
            </a:extLst>
          </p:cNvPr>
          <p:cNvSpPr txBox="1"/>
          <p:nvPr/>
        </p:nvSpPr>
        <p:spPr>
          <a:xfrm>
            <a:off x="1777999" y="8512999"/>
            <a:ext cx="2061784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Proxima Nova Lt" panose="02000506030000020004" pitchFamily="50" charset="0"/>
              </a:rPr>
              <a:t>Team: Alice Favero, Starry Sprenkle-Hyppolite, Allie Goldstein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Lt" panose="02000506030000020004" pitchFamily="50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466039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89ADA-1C83-FD55-21DC-B54010496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1C5878-AE24-27E4-C8AC-FFFF0491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807" y="8391832"/>
            <a:ext cx="10028903" cy="4852218"/>
          </a:xfrm>
        </p:spPr>
        <p:txBody>
          <a:bodyPr>
            <a:normAutofit/>
          </a:bodyPr>
          <a:lstStyle/>
          <a:p>
            <a:r>
              <a:rPr lang="en-US" dirty="0"/>
              <a:t>Results: biomass + Carbon Price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0F5FB-CA25-560F-63DB-BADD387EB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72" y="162233"/>
            <a:ext cx="18764655" cy="13391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73853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868672-6E79-5D73-0C4C-841EE482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1E7769-77AD-E3AD-7ED9-ECE21332D7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6336" y="3438144"/>
            <a:ext cx="19799808" cy="8168640"/>
          </a:xfrm>
        </p:spPr>
        <p:txBody>
          <a:bodyPr anchor="t">
            <a:normAutofit fontScale="85000" lnSpcReduction="10000"/>
          </a:bodyPr>
          <a:lstStyle/>
          <a:p>
            <a:r>
              <a:rPr lang="en-US" dirty="0"/>
              <a:t>Productive exchange across modeling environments, with selection based on strengths of each</a:t>
            </a:r>
          </a:p>
          <a:p>
            <a:r>
              <a:rPr lang="en-US" dirty="0"/>
              <a:t>Forward-looking aspect is tremendously useful for policy, as climate and economies move into uncharted territory</a:t>
            </a:r>
          </a:p>
          <a:p>
            <a:r>
              <a:rPr lang="en-US" dirty="0"/>
              <a:t>Global dynamics downscaled to national-level responses is new (?) and important</a:t>
            </a:r>
          </a:p>
          <a:p>
            <a:r>
              <a:rPr lang="en-US" dirty="0"/>
              <a:t>Biomass energy has the potential to change composition of forest management regimes, directly and indirectly</a:t>
            </a:r>
          </a:p>
          <a:p>
            <a:r>
              <a:rPr lang="en-US" dirty="0"/>
              <a:t>Incentives for biomass feedstock production not sufficient to avoid Amazon tipping point</a:t>
            </a:r>
          </a:p>
          <a:p>
            <a:r>
              <a:rPr lang="en-US" dirty="0"/>
              <a:t>Relatively modest carbon prices </a:t>
            </a:r>
            <a:r>
              <a:rPr lang="en-US" u="sng" dirty="0"/>
              <a:t>ARE</a:t>
            </a:r>
            <a:r>
              <a:rPr lang="en-US" dirty="0"/>
              <a:t> sufficient to avoid tipping point</a:t>
            </a:r>
          </a:p>
          <a:p>
            <a:r>
              <a:rPr lang="en-US" dirty="0"/>
              <a:t>Combination of incentives – carbon price can be dominant, preserving ecological integrity of Amazon ecosystem even with biomass energy demand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616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A3F1C-930E-7D2E-8931-B99C00CF8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724FF2-F408-4CA7-1301-892CC75B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C565D-0927-5F26-505A-F4C126ECAC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5488" y="3986784"/>
            <a:ext cx="15813024" cy="7120128"/>
          </a:xfrm>
        </p:spPr>
        <p:txBody>
          <a:bodyPr anchor="t">
            <a:normAutofit/>
          </a:bodyPr>
          <a:lstStyle/>
          <a:p>
            <a:r>
              <a:rPr lang="en-US" dirty="0"/>
              <a:t>Application of methodology to different forest regions</a:t>
            </a:r>
          </a:p>
          <a:p>
            <a:r>
              <a:rPr lang="en-US" dirty="0"/>
              <a:t>Spatialization of results to investigate changes in distribution of different management regimes</a:t>
            </a:r>
          </a:p>
          <a:p>
            <a:r>
              <a:rPr lang="en-US" dirty="0"/>
              <a:t>Spatial and temporal intersection of natural disturbances (under different climate scenarios) for carbon, management, and economic outcomes</a:t>
            </a:r>
          </a:p>
          <a:p>
            <a:r>
              <a:rPr lang="en-US" dirty="0"/>
              <a:t>Analysis of spatially tailored, policy-supported instruments (i.e. carbon market, conservation program, PES system, etc.) that incorporate learnings </a:t>
            </a:r>
          </a:p>
        </p:txBody>
      </p:sp>
    </p:spTree>
    <p:extLst>
      <p:ext uri="{BB962C8B-B14F-4D97-AF65-F5344CB8AC3E}">
        <p14:creationId xmlns:p14="http://schemas.microsoft.com/office/powerpoint/2010/main" val="879234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1E87DF0-8E5F-E34D-B04F-8BC0ACE605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7571"/>
          <a:stretch/>
        </p:blipFill>
        <p:spPr>
          <a:xfrm>
            <a:off x="0" y="0"/>
            <a:ext cx="24384000" cy="137160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DD1B33-B448-7849-8F1E-DFD85BE9F1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© Conservation International/photo by </a:t>
            </a:r>
            <a:r>
              <a:rPr lang="en-US" dirty="0" err="1"/>
              <a:t>Haroldo</a:t>
            </a:r>
            <a:r>
              <a:rPr lang="en-US" dirty="0"/>
              <a:t> Palo Jr.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0E51F-EBD0-7B46-99DE-AEAED1546A52}"/>
              </a:ext>
            </a:extLst>
          </p:cNvPr>
          <p:cNvSpPr/>
          <p:nvPr/>
        </p:nvSpPr>
        <p:spPr>
          <a:xfrm>
            <a:off x="5967379" y="5943895"/>
            <a:ext cx="12449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sz="16600" b="1" dirty="0">
                <a:solidFill>
                  <a:schemeClr val="bg1"/>
                </a:solidFill>
                <a:latin typeface="Proxima Nova Rg" panose="02000506030000020004" pitchFamily="2" charset="0"/>
                <a:ea typeface="Proxima Nova ExCn Thin" charset="0"/>
                <a:cs typeface="Proxima Nova ExCn Thin" charset="0"/>
              </a:rPr>
              <a:t>THANK YOU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3FDDF6-2307-4748-AA8D-300E48761F01}"/>
              </a:ext>
            </a:extLst>
          </p:cNvPr>
          <p:cNvSpPr txBox="1"/>
          <p:nvPr/>
        </p:nvSpPr>
        <p:spPr>
          <a:xfrm>
            <a:off x="23562365" y="13074145"/>
            <a:ext cx="6758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86CB4B4D-7CA3-9044-876B-883B54F8677D}" type="slidenum">
              <a:rPr lang="en-US" sz="2400" b="0" i="0" smtClean="0">
                <a:solidFill>
                  <a:schemeClr val="bg1"/>
                </a:solidFill>
                <a:latin typeface="Proxima Nova Rg" panose="02000506030000020004" pitchFamily="2" charset="0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13</a:t>
            </a:fld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oxima Nova Rg" panose="02000506030000020004" pitchFamily="2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E099C-76E5-37BA-672E-177BAD01741B}"/>
              </a:ext>
            </a:extLst>
          </p:cNvPr>
          <p:cNvSpPr txBox="1"/>
          <p:nvPr/>
        </p:nvSpPr>
        <p:spPr>
          <a:xfrm>
            <a:off x="8132064" y="10748358"/>
            <a:ext cx="8119872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jfunk@conservation.org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sng" dirty="0">
                <a:solidFill>
                  <a:schemeClr val="bg1"/>
                </a:solidFill>
              </a:rPr>
              <a:t>afavero@rti.org</a:t>
            </a:r>
            <a:endParaRPr kumimoji="0" lang="en-US" sz="5000" b="0" i="0" u="sng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270683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B909A-65AD-74F3-D088-FD793237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04CD3-D736-7350-1EA3-CC483C766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354784"/>
            <a:ext cx="21292458" cy="131953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F41AE6E-7C3B-C28D-1F92-E49E1EFD92BE}"/>
              </a:ext>
            </a:extLst>
          </p:cNvPr>
          <p:cNvSpPr/>
          <p:nvPr/>
        </p:nvSpPr>
        <p:spPr>
          <a:xfrm>
            <a:off x="1073426" y="6679096"/>
            <a:ext cx="7553739" cy="4452730"/>
          </a:xfrm>
          <a:prstGeom prst="ellipse">
            <a:avLst/>
          </a:prstGeom>
          <a:noFill/>
          <a:ln w="508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8093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E45E-143A-B380-35D4-22D4FFA9E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9E69D-C265-17B7-412A-7B8EAD856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7" y="121093"/>
            <a:ext cx="22272172" cy="134738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6DEC98D-2E49-1E3D-A957-D59D1B7C7ECC}"/>
              </a:ext>
            </a:extLst>
          </p:cNvPr>
          <p:cNvSpPr/>
          <p:nvPr/>
        </p:nvSpPr>
        <p:spPr>
          <a:xfrm>
            <a:off x="3319670" y="8388625"/>
            <a:ext cx="5307495" cy="2723322"/>
          </a:xfrm>
          <a:prstGeom prst="ellipse">
            <a:avLst/>
          </a:prstGeom>
          <a:noFill/>
          <a:ln w="508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3800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4A9C-41D1-268E-184C-AF04A8171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0C7056-76A0-B43A-6886-7958855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 Tipping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D3A92-BD4E-4397-FAD3-9C5C09FFD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108" y="3332267"/>
            <a:ext cx="8716032" cy="5543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58E39D-F46A-0D2B-71E4-8C40E89B4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058" y="3213865"/>
            <a:ext cx="7815942" cy="9746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0C8FC-BA44-8BBE-81CA-E885247B3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29" y="6476634"/>
            <a:ext cx="9837740" cy="6729138"/>
          </a:xfrm>
          <a:prstGeom prst="rect">
            <a:avLst/>
          </a:prstGeom>
          <a:ln>
            <a:solidFill>
              <a:srgbClr val="202825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B30A6C-C4F4-74FD-E845-6AEDF4A91FC9}"/>
              </a:ext>
            </a:extLst>
          </p:cNvPr>
          <p:cNvSpPr txBox="1"/>
          <p:nvPr/>
        </p:nvSpPr>
        <p:spPr>
          <a:xfrm>
            <a:off x="14194953" y="9227326"/>
            <a:ext cx="192633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Lovejoy and Nobre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325371-4A21-25EB-5790-329B5C282C54}"/>
              </a:ext>
            </a:extLst>
          </p:cNvPr>
          <p:cNvSpPr txBox="1"/>
          <p:nvPr/>
        </p:nvSpPr>
        <p:spPr>
          <a:xfrm>
            <a:off x="12192000" y="12679469"/>
            <a:ext cx="324916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Mahli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 et al. 2009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F79F5-9197-F09A-1E1C-A8CF3B0E0F33}"/>
              </a:ext>
            </a:extLst>
          </p:cNvPr>
          <p:cNvSpPr txBox="1"/>
          <p:nvPr/>
        </p:nvSpPr>
        <p:spPr>
          <a:xfrm>
            <a:off x="20240113" y="13000588"/>
            <a:ext cx="324916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IPCC AR6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CE542A-94BD-D983-373A-7F1C01C4F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99" y="2979520"/>
            <a:ext cx="6497989" cy="30130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D5CCBE-0C42-CCAE-4646-CE3A777D9219}"/>
              </a:ext>
            </a:extLst>
          </p:cNvPr>
          <p:cNvSpPr txBox="1"/>
          <p:nvPr/>
        </p:nvSpPr>
        <p:spPr>
          <a:xfrm>
            <a:off x="3953022" y="5771719"/>
            <a:ext cx="324916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Salati et al. 1979</a:t>
            </a:r>
          </a:p>
        </p:txBody>
      </p:sp>
    </p:spTree>
    <p:extLst>
      <p:ext uri="{BB962C8B-B14F-4D97-AF65-F5344CB8AC3E}">
        <p14:creationId xmlns:p14="http://schemas.microsoft.com/office/powerpoint/2010/main" val="12324426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D51E7-2A78-70C7-8ACE-365882EDC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FC199E-2399-F97E-D90D-F3A7FC27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Transition of focus and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452AC-75E3-251D-FA46-51EFD2FA645F}"/>
              </a:ext>
            </a:extLst>
          </p:cNvPr>
          <p:cNvSpPr txBox="1"/>
          <p:nvPr/>
        </p:nvSpPr>
        <p:spPr>
          <a:xfrm>
            <a:off x="3243072" y="3944395"/>
            <a:ext cx="510235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2022 (GLOBIOM)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4F628-012A-B68C-8CA8-D3E292DF59A2}"/>
              </a:ext>
            </a:extLst>
          </p:cNvPr>
          <p:cNvSpPr txBox="1"/>
          <p:nvPr/>
        </p:nvSpPr>
        <p:spPr>
          <a:xfrm>
            <a:off x="15548936" y="3944395"/>
            <a:ext cx="4332514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2025 (GTM)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CB1FB73-B685-F03A-8721-06325A67D8E9}"/>
              </a:ext>
            </a:extLst>
          </p:cNvPr>
          <p:cNvSpPr/>
          <p:nvPr/>
        </p:nvSpPr>
        <p:spPr>
          <a:xfrm>
            <a:off x="10472057" y="5546620"/>
            <a:ext cx="1719943" cy="4898572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645C9-4B15-619E-C85B-34E18CBD4B6C}"/>
              </a:ext>
            </a:extLst>
          </p:cNvPr>
          <p:cNvSpPr txBox="1"/>
          <p:nvPr/>
        </p:nvSpPr>
        <p:spPr>
          <a:xfrm>
            <a:off x="1676400" y="5546620"/>
            <a:ext cx="8235696" cy="6873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Global-scale processes, all regions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Varying RCP scenarios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Sole focus on biomass energy demand and supply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Little detail about forest management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Benchmarked against historical state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3C4C5-BB98-F44C-2784-0ED383937DAD}"/>
              </a:ext>
            </a:extLst>
          </p:cNvPr>
          <p:cNvSpPr txBox="1"/>
          <p:nvPr/>
        </p:nvSpPr>
        <p:spPr>
          <a:xfrm>
            <a:off x="12722787" y="5183109"/>
            <a:ext cx="9984813" cy="8104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Global-scale processes, only one region: Brazil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No direct climate impacts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Biomass energy demand and carbon prices as factors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More detail around forest management regimes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/>
              <a:t>Benchmarked against potential future state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93699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6C4C-4BF0-1242-B8E8-E30CAB02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690" y="1185544"/>
            <a:ext cx="7020910" cy="5136427"/>
          </a:xfrm>
        </p:spPr>
        <p:txBody>
          <a:bodyPr>
            <a:normAutofit/>
          </a:bodyPr>
          <a:lstStyle/>
          <a:p>
            <a:r>
              <a:rPr lang="en-US" dirty="0"/>
              <a:t>Scenario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3924F-BD23-C1FB-A9DF-86FF04688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2" y="346842"/>
            <a:ext cx="13773645" cy="13017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35A49-255F-3D75-BC5C-2A83EDA75A69}"/>
              </a:ext>
            </a:extLst>
          </p:cNvPr>
          <p:cNvSpPr txBox="1"/>
          <p:nvPr/>
        </p:nvSpPr>
        <p:spPr>
          <a:xfrm>
            <a:off x="15204558" y="6057471"/>
            <a:ext cx="8718698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Which of these scenarios avoid the tipping point?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How do they change forest management regimes in Brazil?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How do prices interact to shape outcomes?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84750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9EED-AAC2-295C-60E0-BFB791F1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management regimes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6C263-D42C-26AE-3EE2-892695313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4624" y="2926081"/>
            <a:ext cx="20494752" cy="9009887"/>
          </a:xfrm>
        </p:spPr>
        <p:txBody>
          <a:bodyPr>
            <a:normAutofit/>
          </a:bodyPr>
          <a:lstStyle/>
          <a:p>
            <a:pPr lvl="0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Plantation Forest</a:t>
            </a:r>
            <a:r>
              <a:rPr lang="en-US" dirty="0"/>
              <a:t>: Forest predominantly composed of trees established through planting and/or deliberate seeding, usually of non-native tree species. Plantations are both softwood (Pinus) and hardwood (Eucalyptus).</a:t>
            </a:r>
          </a:p>
          <a:p>
            <a:pPr lvl="0"/>
            <a:r>
              <a:rPr lang="en-US" b="1" dirty="0">
                <a:solidFill>
                  <a:schemeClr val="accent5"/>
                </a:solidFill>
              </a:rPr>
              <a:t>Commercial Naturally Regenerating Forest</a:t>
            </a:r>
            <a:r>
              <a:rPr lang="en-US" dirty="0"/>
              <a:t>: Naturally regenerating forest comprised of native species, managed for commercial timber production. </a:t>
            </a:r>
          </a:p>
          <a:p>
            <a:pPr lvl="0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Non-commercial Natural Forest</a:t>
            </a:r>
            <a:r>
              <a:rPr lang="en-US" dirty="0"/>
              <a:t>: Naturally regenerating forest comprised of native species, not harvested or managed for commercial timber production.</a:t>
            </a:r>
          </a:p>
        </p:txBody>
      </p:sp>
    </p:spTree>
    <p:extLst>
      <p:ext uri="{BB962C8B-B14F-4D97-AF65-F5344CB8AC3E}">
        <p14:creationId xmlns:p14="http://schemas.microsoft.com/office/powerpoint/2010/main" val="17686439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E7AA-CA88-24B7-AE5F-AF19C3E9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3990FF-4ED4-8741-20F4-D1A4FADD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biomass demand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0D9B54-32A3-EA76-CFD6-B690CAF59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226"/>
            <a:ext cx="24384000" cy="618348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489A2-B35F-A7D8-6821-2DEA059D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03" y="10598399"/>
            <a:ext cx="22582993" cy="156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150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BF322-A579-AF1B-4CAE-BA5F97B1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1FC9C3-2C2E-4586-4C9C-47362E636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carbon Pricing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5249D-AB3F-D096-B5C6-60ADDDDA0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6"/>
          <a:stretch>
            <a:fillRect/>
          </a:stretch>
        </p:blipFill>
        <p:spPr bwMode="auto">
          <a:xfrm>
            <a:off x="0" y="4058811"/>
            <a:ext cx="24384000" cy="630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F3770-DD52-1D0B-71D8-4BA4B806D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673" y="10633765"/>
            <a:ext cx="21656797" cy="15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9609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I-BrandedTheme">
  <a:themeElements>
    <a:clrScheme name="CI Blue Palette">
      <a:dk1>
        <a:srgbClr val="205FA8"/>
      </a:dk1>
      <a:lt1>
        <a:srgbClr val="FFFFFF"/>
      </a:lt1>
      <a:dk2>
        <a:srgbClr val="6F7577"/>
      </a:dk2>
      <a:lt2>
        <a:srgbClr val="DCDEE0"/>
      </a:lt2>
      <a:accent1>
        <a:srgbClr val="205FA8"/>
      </a:accent1>
      <a:accent2>
        <a:srgbClr val="1894D4"/>
      </a:accent2>
      <a:accent3>
        <a:srgbClr val="80CCEC"/>
      </a:accent3>
      <a:accent4>
        <a:srgbClr val="377B57"/>
      </a:accent4>
      <a:accent5>
        <a:srgbClr val="4FA753"/>
      </a:accent5>
      <a:accent6>
        <a:srgbClr val="BAD445"/>
      </a:accent6>
      <a:hlink>
        <a:srgbClr val="2295D3"/>
      </a:hlink>
      <a:folHlink>
        <a:srgbClr val="15649C"/>
      </a:folHlink>
    </a:clrScheme>
    <a:fontScheme name="CI Proxima Nova">
      <a:majorFont>
        <a:latin typeface="Proxima Nova ExCn Medium"/>
        <a:ea typeface="Proxima Nova ExCn Bold"/>
        <a:cs typeface="Proxima Nova ExCn Bold"/>
      </a:majorFont>
      <a:minorFont>
        <a:latin typeface="Proxima Nova Rg"/>
        <a:ea typeface="Proxima Nova Bold"/>
        <a:cs typeface="Proxima Nova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B&amp;C_TEMPLATE_CI_Presentation_PPT_BH_2024_10-24" id="{D5DB9BE1-50A5-4557-B9FF-65B6674C1CD2}" vid="{5AA6775F-B358-48BE-A6DA-ABFF126E8F0F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Proxima Nova ExCn Bold"/>
        <a:ea typeface="Proxima Nova ExCn Bold"/>
        <a:cs typeface="Proxima Nova ExCn Bold"/>
      </a:majorFont>
      <a:minorFont>
        <a:latin typeface="Proxima Nova Bold"/>
        <a:ea typeface="Proxima Nova Bold"/>
        <a:cs typeface="Proxima Nova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D81E1639E104B897B7464782B49BF" ma:contentTypeVersion="26" ma:contentTypeDescription="Create a new document." ma:contentTypeScope="" ma:versionID="2ac2038dccef4cdfd213c45cc9574a1b">
  <xsd:schema xmlns:xsd="http://www.w3.org/2001/XMLSchema" xmlns:xs="http://www.w3.org/2001/XMLSchema" xmlns:p="http://schemas.microsoft.com/office/2006/metadata/properties" xmlns:ns2="4cecae92-d326-45b1-80cf-0205f9ead9fa" xmlns:ns3="955c11f9-020b-4ea4-b49f-f676139b16a5" targetNamespace="http://schemas.microsoft.com/office/2006/metadata/properties" ma:root="true" ma:fieldsID="6ba057d56c77b88074d1eb67a6ec7df5" ns2:_="" ns3:_="">
    <xsd:import namespace="4cecae92-d326-45b1-80cf-0205f9ead9fa"/>
    <xsd:import namespace="955c11f9-020b-4ea4-b49f-f676139b16a5"/>
    <xsd:element name="properties">
      <xsd:complexType>
        <xsd:sequence>
          <xsd:element name="documentManagement">
            <xsd:complexType>
              <xsd:all>
                <xsd:element ref="ns2:Client" minOccurs="0"/>
                <xsd:element ref="ns2:ProjectID" minOccurs="0"/>
                <xsd:element ref="ns3:SharedWithUsers" minOccurs="0"/>
                <xsd:element ref="ns3:SharedWithDetails" minOccurs="0"/>
                <xsd:element ref="ns2:ProjectNam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Statu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Date" minOccurs="0"/>
                <xsd:element ref="ns2:MediaServiceObjectDetectorVersions" minOccurs="0"/>
                <xsd:element ref="ns2:FileDescrip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cae92-d326-45b1-80cf-0205f9ead9fa" elementFormDefault="qualified">
    <xsd:import namespace="http://schemas.microsoft.com/office/2006/documentManagement/types"/>
    <xsd:import namespace="http://schemas.microsoft.com/office/infopath/2007/PartnerControls"/>
    <xsd:element name="Client" ma:index="8" nillable="true" ma:displayName="Client" ma:format="Dropdown" ma:internalName="Client">
      <xsd:simpleType>
        <xsd:restriction base="dms:Text">
          <xsd:maxLength value="255"/>
        </xsd:restriction>
      </xsd:simpleType>
    </xsd:element>
    <xsd:element name="ProjectID" ma:index="9" nillable="true" ma:displayName="Project Number" ma:format="Dropdown" ma:internalName="ProjectID">
      <xsd:simpleType>
        <xsd:restriction base="dms:Text">
          <xsd:maxLength value="255"/>
        </xsd:restriction>
      </xsd:simpleType>
    </xsd:element>
    <xsd:element name="ProjectName" ma:index="1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Status" ma:index="23" nillable="true" ma:displayName="Status" ma:format="Dropdown" ma:internalName="Status">
      <xsd:simpleType>
        <xsd:restriction base="dms:Choice">
          <xsd:enumeration value="Active"/>
          <xsd:enumeration value="Closed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8" nillable="true" ma:displayName="Date" ma:format="DateOnly" ma:internalName="Date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FileDescription" ma:index="30" nillable="true" ma:displayName="File Description" ma:description="Short description of the file" ma:format="Dropdown" ma:internalName="FileDescription">
      <xsd:simpleType>
        <xsd:restriction base="dms:Text">
          <xsd:maxLength value="255"/>
        </xsd:restriction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11f9-020b-4ea4-b49f-f676139b16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46e6daf-71af-4009-ad17-73c15e282d41}" ma:internalName="TaxCatchAll" ma:showField="CatchAllData" ma:web="955c11f9-020b-4ea4-b49f-f676139b16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cecae92-d326-45b1-80cf-0205f9ead9fa" xsi:nil="true"/>
    <TaxCatchAll xmlns="955c11f9-020b-4ea4-b49f-f676139b16a5" xsi:nil="true"/>
    <FileDescription xmlns="4cecae92-d326-45b1-80cf-0205f9ead9fa" xsi:nil="true"/>
    <lcf76f155ced4ddcb4097134ff3c332f xmlns="4cecae92-d326-45b1-80cf-0205f9ead9fa">
      <Terms xmlns="http://schemas.microsoft.com/office/infopath/2007/PartnerControls"/>
    </lcf76f155ced4ddcb4097134ff3c332f>
    <ProjectID xmlns="4cecae92-d326-45b1-80cf-0205f9ead9fa" xsi:nil="true"/>
    <ProjectName xmlns="4cecae92-d326-45b1-80cf-0205f9ead9fa" xsi:nil="true"/>
    <Client xmlns="4cecae92-d326-45b1-80cf-0205f9ead9fa" xsi:nil="true"/>
    <Status xmlns="4cecae92-d326-45b1-80cf-0205f9ead9fa" xsi:nil="true"/>
  </documentManagement>
</p:properties>
</file>

<file path=customXml/itemProps1.xml><?xml version="1.0" encoding="utf-8"?>
<ds:datastoreItem xmlns:ds="http://schemas.openxmlformats.org/officeDocument/2006/customXml" ds:itemID="{E58AE78F-637E-4539-9C19-485CC917DC08}"/>
</file>

<file path=customXml/itemProps2.xml><?xml version="1.0" encoding="utf-8"?>
<ds:datastoreItem xmlns:ds="http://schemas.openxmlformats.org/officeDocument/2006/customXml" ds:itemID="{F16571D8-715D-4BCC-8988-F820958E88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7AB84E-6380-4DC0-B081-2C7D56021893}"/>
</file>

<file path=docMetadata/LabelInfo.xml><?xml version="1.0" encoding="utf-8"?>
<clbl:labelList xmlns:clbl="http://schemas.microsoft.com/office/2020/mipLabelMetadata">
  <clbl:label id="{c4de61a9-99b4-4c6a-962e-bd856602e8be}" enabled="0" method="" siteId="{c4de61a9-99b4-4c6a-962e-bd856602e8b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 PowerPoint Template</Template>
  <TotalTime>2820</TotalTime>
  <Words>443</Words>
  <Application>Microsoft Office PowerPoint</Application>
  <PresentationFormat>Custom</PresentationFormat>
  <Paragraphs>65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Helvetica Light</vt:lpstr>
      <vt:lpstr>Helvetica Neue</vt:lpstr>
      <vt:lpstr>Papyrus</vt:lpstr>
      <vt:lpstr>Proxima Nova ExCn Medium</vt:lpstr>
      <vt:lpstr>Proxima Nova Lt</vt:lpstr>
      <vt:lpstr>Proxima Nova Regular</vt:lpstr>
      <vt:lpstr>Proxima Nova Rg</vt:lpstr>
      <vt:lpstr>Proxima Nova Semibold</vt:lpstr>
      <vt:lpstr>ProximaNova-Regular</vt:lpstr>
      <vt:lpstr>CI-BrandedTheme</vt:lpstr>
      <vt:lpstr>PowerPoint Presentation</vt:lpstr>
      <vt:lpstr>PowerPoint Presentation</vt:lpstr>
      <vt:lpstr>PowerPoint Presentation</vt:lpstr>
      <vt:lpstr>Amazon Tipping point</vt:lpstr>
      <vt:lpstr>Transition of focus and approach</vt:lpstr>
      <vt:lpstr>Scenario design</vt:lpstr>
      <vt:lpstr>Forest management regimes</vt:lpstr>
      <vt:lpstr>Results: biomass demand</vt:lpstr>
      <vt:lpstr>Results: carbon Pricing</vt:lpstr>
      <vt:lpstr>Results: biomass + Carbon Price</vt:lpstr>
      <vt:lpstr>takeaways</vt:lpstr>
      <vt:lpstr>Future directions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Funk</dc:creator>
  <cp:lastModifiedBy>Jason Funk</cp:lastModifiedBy>
  <cp:revision>1</cp:revision>
  <dcterms:created xsi:type="dcterms:W3CDTF">2026-04-12T23:38:25Z</dcterms:created>
  <dcterms:modified xsi:type="dcterms:W3CDTF">2026-04-15T00:36:46Z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0x0101004CBD81E1639E104B897B7464782B49BF</vt:lpwstr>
  </property>
  <property fmtid="{D5CDD505-2E9C-101B-9397-08002B2CF9AE}" pid="3" name="MediaServiceImageTags">
    <vt:lpwstr/>
  </property>
</Properties>
</file>